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10058400" cy="77724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FF3399"/>
    <a:srgbClr val="FF99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67" autoAdjust="0"/>
    <p:restoredTop sz="94660"/>
  </p:normalViewPr>
  <p:slideViewPr>
    <p:cSldViewPr snapToGrid="0" showGuides="1">
      <p:cViewPr varScale="1">
        <p:scale>
          <a:sx n="147" d="100"/>
          <a:sy n="147" d="100"/>
        </p:scale>
        <p:origin x="2412" y="80"/>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B1099F-A7B6-4915-8995-73C6EE3BC9F1}" type="datetimeFigureOut">
              <a:rPr lang="en-US" smtClean="0"/>
              <a:t>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66FA81-8E61-49EB-95E7-93C56096E546}" type="slidenum">
              <a:rPr lang="en-US" smtClean="0"/>
              <a:t>‹#›</a:t>
            </a:fld>
            <a:endParaRPr lang="en-US" dirty="0"/>
          </a:p>
        </p:txBody>
      </p:sp>
    </p:spTree>
    <p:extLst>
      <p:ext uri="{BB962C8B-B14F-4D97-AF65-F5344CB8AC3E}">
        <p14:creationId xmlns:p14="http://schemas.microsoft.com/office/powerpoint/2010/main" val="2074948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B1099F-A7B6-4915-8995-73C6EE3BC9F1}" type="datetimeFigureOut">
              <a:rPr lang="en-US" smtClean="0"/>
              <a:t>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66FA81-8E61-49EB-95E7-93C56096E546}" type="slidenum">
              <a:rPr lang="en-US" smtClean="0"/>
              <a:t>‹#›</a:t>
            </a:fld>
            <a:endParaRPr lang="en-US" dirty="0"/>
          </a:p>
        </p:txBody>
      </p:sp>
    </p:spTree>
    <p:extLst>
      <p:ext uri="{BB962C8B-B14F-4D97-AF65-F5344CB8AC3E}">
        <p14:creationId xmlns:p14="http://schemas.microsoft.com/office/powerpoint/2010/main" val="3182779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B1099F-A7B6-4915-8995-73C6EE3BC9F1}" type="datetimeFigureOut">
              <a:rPr lang="en-US" smtClean="0"/>
              <a:t>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66FA81-8E61-49EB-95E7-93C56096E546}" type="slidenum">
              <a:rPr lang="en-US" smtClean="0"/>
              <a:t>‹#›</a:t>
            </a:fld>
            <a:endParaRPr lang="en-US" dirty="0"/>
          </a:p>
        </p:txBody>
      </p:sp>
    </p:spTree>
    <p:extLst>
      <p:ext uri="{BB962C8B-B14F-4D97-AF65-F5344CB8AC3E}">
        <p14:creationId xmlns:p14="http://schemas.microsoft.com/office/powerpoint/2010/main" val="3094445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B1099F-A7B6-4915-8995-73C6EE3BC9F1}" type="datetimeFigureOut">
              <a:rPr lang="en-US" smtClean="0"/>
              <a:t>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66FA81-8E61-49EB-95E7-93C56096E546}" type="slidenum">
              <a:rPr lang="en-US" smtClean="0"/>
              <a:t>‹#›</a:t>
            </a:fld>
            <a:endParaRPr lang="en-US" dirty="0"/>
          </a:p>
        </p:txBody>
      </p:sp>
    </p:spTree>
    <p:extLst>
      <p:ext uri="{BB962C8B-B14F-4D97-AF65-F5344CB8AC3E}">
        <p14:creationId xmlns:p14="http://schemas.microsoft.com/office/powerpoint/2010/main" val="1740894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B1099F-A7B6-4915-8995-73C6EE3BC9F1}" type="datetimeFigureOut">
              <a:rPr lang="en-US" smtClean="0"/>
              <a:t>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66FA81-8E61-49EB-95E7-93C56096E546}" type="slidenum">
              <a:rPr lang="en-US" smtClean="0"/>
              <a:t>‹#›</a:t>
            </a:fld>
            <a:endParaRPr lang="en-US" dirty="0"/>
          </a:p>
        </p:txBody>
      </p:sp>
    </p:spTree>
    <p:extLst>
      <p:ext uri="{BB962C8B-B14F-4D97-AF65-F5344CB8AC3E}">
        <p14:creationId xmlns:p14="http://schemas.microsoft.com/office/powerpoint/2010/main" val="183626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B1099F-A7B6-4915-8995-73C6EE3BC9F1}" type="datetimeFigureOut">
              <a:rPr lang="en-US" smtClean="0"/>
              <a:t>2/28/2020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66FA81-8E61-49EB-95E7-93C56096E546}" type="slidenum">
              <a:rPr lang="en-US" smtClean="0"/>
              <a:t>‹#›</a:t>
            </a:fld>
            <a:endParaRPr lang="en-US" dirty="0"/>
          </a:p>
        </p:txBody>
      </p:sp>
    </p:spTree>
    <p:extLst>
      <p:ext uri="{BB962C8B-B14F-4D97-AF65-F5344CB8AC3E}">
        <p14:creationId xmlns:p14="http://schemas.microsoft.com/office/powerpoint/2010/main" val="2151916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B1099F-A7B6-4915-8995-73C6EE3BC9F1}" type="datetimeFigureOut">
              <a:rPr lang="en-US" smtClean="0"/>
              <a:t>2/28/2020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E66FA81-8E61-49EB-95E7-93C56096E546}" type="slidenum">
              <a:rPr lang="en-US" smtClean="0"/>
              <a:t>‹#›</a:t>
            </a:fld>
            <a:endParaRPr lang="en-US" dirty="0"/>
          </a:p>
        </p:txBody>
      </p:sp>
    </p:spTree>
    <p:extLst>
      <p:ext uri="{BB962C8B-B14F-4D97-AF65-F5344CB8AC3E}">
        <p14:creationId xmlns:p14="http://schemas.microsoft.com/office/powerpoint/2010/main" val="4071020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B1099F-A7B6-4915-8995-73C6EE3BC9F1}" type="datetimeFigureOut">
              <a:rPr lang="en-US" smtClean="0"/>
              <a:t>2/28/2020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E66FA81-8E61-49EB-95E7-93C56096E546}" type="slidenum">
              <a:rPr lang="en-US" smtClean="0"/>
              <a:t>‹#›</a:t>
            </a:fld>
            <a:endParaRPr lang="en-US" dirty="0"/>
          </a:p>
        </p:txBody>
      </p:sp>
    </p:spTree>
    <p:extLst>
      <p:ext uri="{BB962C8B-B14F-4D97-AF65-F5344CB8AC3E}">
        <p14:creationId xmlns:p14="http://schemas.microsoft.com/office/powerpoint/2010/main" val="7938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B1099F-A7B6-4915-8995-73C6EE3BC9F1}" type="datetimeFigureOut">
              <a:rPr lang="en-US" smtClean="0"/>
              <a:t>2/28/2020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E66FA81-8E61-49EB-95E7-93C56096E546}" type="slidenum">
              <a:rPr lang="en-US" smtClean="0"/>
              <a:t>‹#›</a:t>
            </a:fld>
            <a:endParaRPr lang="en-US" dirty="0"/>
          </a:p>
        </p:txBody>
      </p:sp>
    </p:spTree>
    <p:extLst>
      <p:ext uri="{BB962C8B-B14F-4D97-AF65-F5344CB8AC3E}">
        <p14:creationId xmlns:p14="http://schemas.microsoft.com/office/powerpoint/2010/main" val="1710061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49B1099F-A7B6-4915-8995-73C6EE3BC9F1}" type="datetimeFigureOut">
              <a:rPr lang="en-US" smtClean="0"/>
              <a:t>2/28/2020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66FA81-8E61-49EB-95E7-93C56096E546}" type="slidenum">
              <a:rPr lang="en-US" smtClean="0"/>
              <a:t>‹#›</a:t>
            </a:fld>
            <a:endParaRPr lang="en-US" dirty="0"/>
          </a:p>
        </p:txBody>
      </p:sp>
    </p:spTree>
    <p:extLst>
      <p:ext uri="{BB962C8B-B14F-4D97-AF65-F5344CB8AC3E}">
        <p14:creationId xmlns:p14="http://schemas.microsoft.com/office/powerpoint/2010/main" val="308712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dirty="0"/>
              <a:t>Click icon to add picture</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49B1099F-A7B6-4915-8995-73C6EE3BC9F1}" type="datetimeFigureOut">
              <a:rPr lang="en-US" smtClean="0"/>
              <a:t>2/28/2020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66FA81-8E61-49EB-95E7-93C56096E546}" type="slidenum">
              <a:rPr lang="en-US" smtClean="0"/>
              <a:t>‹#›</a:t>
            </a:fld>
            <a:endParaRPr lang="en-US" dirty="0"/>
          </a:p>
        </p:txBody>
      </p:sp>
    </p:spTree>
    <p:extLst>
      <p:ext uri="{BB962C8B-B14F-4D97-AF65-F5344CB8AC3E}">
        <p14:creationId xmlns:p14="http://schemas.microsoft.com/office/powerpoint/2010/main" val="182771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49B1099F-A7B6-4915-8995-73C6EE3BC9F1}" type="datetimeFigureOut">
              <a:rPr lang="en-US" smtClean="0"/>
              <a:t>2/28/2020</a:t>
            </a:fld>
            <a:endParaRPr lang="en-US" dirty="0"/>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5E66FA81-8E61-49EB-95E7-93C56096E546}" type="slidenum">
              <a:rPr lang="en-US" smtClean="0"/>
              <a:t>‹#›</a:t>
            </a:fld>
            <a:endParaRPr lang="en-US" dirty="0"/>
          </a:p>
        </p:txBody>
      </p:sp>
    </p:spTree>
    <p:extLst>
      <p:ext uri="{BB962C8B-B14F-4D97-AF65-F5344CB8AC3E}">
        <p14:creationId xmlns:p14="http://schemas.microsoft.com/office/powerpoint/2010/main" val="46728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google.com/url?sa=i&amp;rct=j&amp;q=&amp;esrc=s&amp;source=images&amp;cd=&amp;cad=rja&amp;uact=8&amp;docid=qCSZ0OmGNUjsOM&amp;tbnid=GIeCEi8KNS6BsM:&amp;ved=0CAUQjRw&amp;url=http://www.charlotteacademyofmusic.com/inTune/March20122_000.html&amp;ei=eOHnU8CPGMmYyASs9YGwBA&amp;psig=AFQjCNF" TargetMode="External"/><Relationship Id="rId13" Type="http://schemas.openxmlformats.org/officeDocument/2006/relationships/image" Target="../media/image10.tiff"/><Relationship Id="rId1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9.png"/><Relationship Id="rId17" Type="http://schemas.openxmlformats.org/officeDocument/2006/relationships/image" Target="../media/image14.jpeg"/><Relationship Id="rId2" Type="http://schemas.openxmlformats.org/officeDocument/2006/relationships/image" Target="../media/image1.png"/><Relationship Id="rId16" Type="http://schemas.openxmlformats.org/officeDocument/2006/relationships/image" Target="../media/image13.tiff"/><Relationship Id="rId20" Type="http://schemas.openxmlformats.org/officeDocument/2006/relationships/image" Target="../media/image17.gif"/><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4.png"/><Relationship Id="rId15" Type="http://schemas.openxmlformats.org/officeDocument/2006/relationships/image" Target="../media/image12.png"/><Relationship Id="rId10" Type="http://schemas.openxmlformats.org/officeDocument/2006/relationships/image" Target="../media/image7.png"/><Relationship Id="rId19" Type="http://schemas.openxmlformats.org/officeDocument/2006/relationships/image" Target="../media/image16.jpeg"/><Relationship Id="rId4" Type="http://schemas.openxmlformats.org/officeDocument/2006/relationships/image" Target="../media/image3.png"/><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72E9318-6493-4A5F-8EFC-01123505C10A}"/>
              </a:ext>
            </a:extLst>
          </p:cNvPr>
          <p:cNvGraphicFramePr>
            <a:graphicFrameLocks noGrp="1"/>
          </p:cNvGraphicFramePr>
          <p:nvPr>
            <p:extLst>
              <p:ext uri="{D42A27DB-BD31-4B8C-83A1-F6EECF244321}">
                <p14:modId xmlns:p14="http://schemas.microsoft.com/office/powerpoint/2010/main" val="1800927599"/>
              </p:ext>
            </p:extLst>
          </p:nvPr>
        </p:nvGraphicFramePr>
        <p:xfrm>
          <a:off x="267628" y="211873"/>
          <a:ext cx="9528048" cy="7555959"/>
        </p:xfrm>
        <a:graphic>
          <a:graphicData uri="http://schemas.openxmlformats.org/drawingml/2006/table">
            <a:tbl>
              <a:tblPr firstRow="1" bandRow="1">
                <a:tableStyleId>{5C22544A-7EE6-4342-B048-85BDC9FD1C3A}</a:tableStyleId>
              </a:tblPr>
              <a:tblGrid>
                <a:gridCol w="1020847">
                  <a:extLst>
                    <a:ext uri="{9D8B030D-6E8A-4147-A177-3AD203B41FA5}">
                      <a16:colId xmlns:a16="http://schemas.microsoft.com/office/drawing/2014/main" val="2908594127"/>
                    </a:ext>
                  </a:extLst>
                </a:gridCol>
                <a:gridCol w="1478710">
                  <a:extLst>
                    <a:ext uri="{9D8B030D-6E8A-4147-A177-3AD203B41FA5}">
                      <a16:colId xmlns:a16="http://schemas.microsoft.com/office/drawing/2014/main" val="1579813471"/>
                    </a:ext>
                  </a:extLst>
                </a:gridCol>
                <a:gridCol w="1478710">
                  <a:extLst>
                    <a:ext uri="{9D8B030D-6E8A-4147-A177-3AD203B41FA5}">
                      <a16:colId xmlns:a16="http://schemas.microsoft.com/office/drawing/2014/main" val="1873970663"/>
                    </a:ext>
                  </a:extLst>
                </a:gridCol>
                <a:gridCol w="1478710">
                  <a:extLst>
                    <a:ext uri="{9D8B030D-6E8A-4147-A177-3AD203B41FA5}">
                      <a16:colId xmlns:a16="http://schemas.microsoft.com/office/drawing/2014/main" val="1845898710"/>
                    </a:ext>
                  </a:extLst>
                </a:gridCol>
                <a:gridCol w="1478710">
                  <a:extLst>
                    <a:ext uri="{9D8B030D-6E8A-4147-A177-3AD203B41FA5}">
                      <a16:colId xmlns:a16="http://schemas.microsoft.com/office/drawing/2014/main" val="2524816102"/>
                    </a:ext>
                  </a:extLst>
                </a:gridCol>
                <a:gridCol w="1478710">
                  <a:extLst>
                    <a:ext uri="{9D8B030D-6E8A-4147-A177-3AD203B41FA5}">
                      <a16:colId xmlns:a16="http://schemas.microsoft.com/office/drawing/2014/main" val="3217427459"/>
                    </a:ext>
                  </a:extLst>
                </a:gridCol>
                <a:gridCol w="1113651">
                  <a:extLst>
                    <a:ext uri="{9D8B030D-6E8A-4147-A177-3AD203B41FA5}">
                      <a16:colId xmlns:a16="http://schemas.microsoft.com/office/drawing/2014/main" val="3308804576"/>
                    </a:ext>
                  </a:extLst>
                </a:gridCol>
              </a:tblGrid>
              <a:tr h="1235404">
                <a:tc gridSpan="7">
                  <a:txBody>
                    <a:bodyPr/>
                    <a:lstStyle/>
                    <a:p>
                      <a:pPr algn="l"/>
                      <a:r>
                        <a:rPr lang="en-US" sz="6000" dirty="0">
                          <a:solidFill>
                            <a:schemeClr val="tx1"/>
                          </a:solidFill>
                          <a:latin typeface="AGLikeABoss" panose="02000603000000000000" pitchFamily="2" charset="0"/>
                          <a:ea typeface="AGLikeABoss" panose="02000603000000000000" pitchFamily="2" charset="0"/>
                        </a:rPr>
                        <a:t> </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9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dirty="0">
                        <a:solidFill>
                          <a:schemeClr val="bg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97126898"/>
                  </a:ext>
                </a:extLst>
              </a:tr>
              <a:tr h="445295">
                <a:tc>
                  <a:txBody>
                    <a:bodyPr/>
                    <a:lstStyle/>
                    <a:p>
                      <a:pPr algn="ctr"/>
                      <a:r>
                        <a:rPr lang="en-US" dirty="0">
                          <a:solidFill>
                            <a:schemeClr val="bg1"/>
                          </a:solidFill>
                        </a:rPr>
                        <a:t>Sunday</a:t>
                      </a:r>
                    </a:p>
                  </a:txBody>
                  <a:tcPr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dirty="0">
                          <a:solidFill>
                            <a:schemeClr val="bg1"/>
                          </a:solidFill>
                        </a:rPr>
                        <a:t>Monday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dirty="0">
                          <a:solidFill>
                            <a:schemeClr val="bg1"/>
                          </a:solidFill>
                        </a:rPr>
                        <a:t>Tuesday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900" dirty="0">
                          <a:solidFill>
                            <a:schemeClr val="bg1"/>
                          </a:solidFill>
                        </a:rPr>
                        <a:t>Wednesday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dirty="0">
                          <a:solidFill>
                            <a:schemeClr val="bg1"/>
                          </a:solidFill>
                        </a:rPr>
                        <a:t>Thursday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dirty="0">
                          <a:solidFill>
                            <a:schemeClr val="bg1"/>
                          </a:solidFill>
                        </a:rPr>
                        <a:t>Friday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dirty="0">
                          <a:solidFill>
                            <a:schemeClr val="bg1"/>
                          </a:solidFill>
                        </a:rPr>
                        <a:t>Saturday</a:t>
                      </a:r>
                    </a:p>
                  </a:txBody>
                  <a:tcPr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013728442"/>
                  </a:ext>
                </a:extLst>
              </a:tr>
              <a:tr h="1135821">
                <a:tc>
                  <a:txBody>
                    <a:bodyPr/>
                    <a:lstStyle/>
                    <a:p>
                      <a:pPr algn="r"/>
                      <a:r>
                        <a:rPr lang="en-US" dirty="0">
                          <a:solidFill>
                            <a:schemeClr val="tx1"/>
                          </a:solidFill>
                        </a:rPr>
                        <a:t>1</a:t>
                      </a: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dirty="0" smtClean="0">
                          <a:solidFill>
                            <a:schemeClr val="tx1"/>
                          </a:solidFill>
                        </a:rPr>
                        <a:t>2</a:t>
                      </a:r>
                    </a:p>
                    <a:p>
                      <a:pPr algn="r"/>
                      <a:r>
                        <a:rPr lang="en-US" sz="1000" b="1" dirty="0" smtClean="0">
                          <a:solidFill>
                            <a:srgbClr val="FF3399"/>
                          </a:solidFill>
                        </a:rPr>
                        <a:t>Wear</a:t>
                      </a:r>
                      <a:r>
                        <a:rPr lang="en-US" sz="1000" b="1" baseline="0" dirty="0" smtClean="0">
                          <a:solidFill>
                            <a:srgbClr val="FF3399"/>
                          </a:solidFill>
                        </a:rPr>
                        <a:t> Dr. Seuss gear</a:t>
                      </a:r>
                      <a:endParaRPr lang="en-US" sz="1000" b="1" dirty="0" smtClean="0">
                        <a:solidFill>
                          <a:srgbClr val="FF3399"/>
                        </a:solidFill>
                      </a:endParaRPr>
                    </a:p>
                    <a:p>
                      <a:pPr algn="r"/>
                      <a:r>
                        <a:rPr lang="en-US" sz="1000" dirty="0" smtClean="0">
                          <a:solidFill>
                            <a:srgbClr val="0070C0"/>
                          </a:solidFill>
                        </a:rPr>
                        <a:t>Book</a:t>
                      </a:r>
                      <a:r>
                        <a:rPr lang="en-US" sz="1000" baseline="0" dirty="0" smtClean="0">
                          <a:solidFill>
                            <a:srgbClr val="0070C0"/>
                          </a:solidFill>
                        </a:rPr>
                        <a:t> Fair all week</a:t>
                      </a:r>
                      <a:endParaRPr lang="en-US" sz="10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dirty="0" smtClean="0">
                          <a:solidFill>
                            <a:schemeClr val="tx1"/>
                          </a:solidFill>
                        </a:rPr>
                        <a:t>5</a:t>
                      </a:r>
                    </a:p>
                    <a:p>
                      <a:pPr algn="r"/>
                      <a:r>
                        <a:rPr lang="en-US" sz="1000" b="1" dirty="0" smtClean="0">
                          <a:solidFill>
                            <a:srgbClr val="FFC000"/>
                          </a:solidFill>
                        </a:rPr>
                        <a:t>Spring Picture Day</a:t>
                      </a:r>
                      <a:endParaRPr lang="en-US" sz="1000" b="1" dirty="0">
                        <a:solidFill>
                          <a:srgbClr val="FFC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dirty="0" smtClean="0">
                          <a:solidFill>
                            <a:schemeClr val="tx1"/>
                          </a:solidFill>
                        </a:rPr>
                        <a:t>6</a:t>
                      </a:r>
                    </a:p>
                    <a:p>
                      <a:pPr algn="r"/>
                      <a:r>
                        <a:rPr lang="en-US" sz="1000" b="1" dirty="0" smtClean="0">
                          <a:solidFill>
                            <a:srgbClr val="7030A0"/>
                          </a:solidFill>
                        </a:rPr>
                        <a:t>Chuck E Cheese Family </a:t>
                      </a:r>
                      <a:r>
                        <a:rPr lang="en-US" sz="1000" b="1" dirty="0" smtClean="0">
                          <a:solidFill>
                            <a:srgbClr val="7030A0"/>
                          </a:solidFill>
                        </a:rPr>
                        <a:t>Night</a:t>
                      </a:r>
                    </a:p>
                    <a:p>
                      <a:pPr algn="r"/>
                      <a:r>
                        <a:rPr lang="en-US" sz="1000" b="1" dirty="0" smtClean="0">
                          <a:solidFill>
                            <a:srgbClr val="00CCFF"/>
                          </a:solidFill>
                        </a:rPr>
                        <a:t>Book</a:t>
                      </a:r>
                      <a:r>
                        <a:rPr lang="en-US" sz="1000" b="1" baseline="0" dirty="0" smtClean="0">
                          <a:solidFill>
                            <a:srgbClr val="00CCFF"/>
                          </a:solidFill>
                        </a:rPr>
                        <a:t> Fair Ends</a:t>
                      </a:r>
                      <a:endParaRPr lang="en-US" sz="1000" b="1" dirty="0" smtClean="0">
                        <a:solidFill>
                          <a:srgbClr val="00CCFF"/>
                        </a:solidFill>
                      </a:endParaRPr>
                    </a:p>
                    <a:p>
                      <a:pPr algn="r"/>
                      <a:endParaRPr lang="en-US" sz="1000" b="1"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dirty="0">
                          <a:solidFill>
                            <a:schemeClr val="tx1"/>
                          </a:solidFill>
                        </a:rPr>
                        <a:t>7</a:t>
                      </a: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7957460"/>
                  </a:ext>
                </a:extLst>
              </a:tr>
              <a:tr h="1135821">
                <a:tc>
                  <a:txBody>
                    <a:bodyPr/>
                    <a:lstStyle/>
                    <a:p>
                      <a:pPr algn="r"/>
                      <a:r>
                        <a:rPr lang="en-US" dirty="0">
                          <a:solidFill>
                            <a:schemeClr val="tx1"/>
                          </a:solidFill>
                        </a:rPr>
                        <a:t>8</a:t>
                      </a: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dirty="0">
                          <a:solidFill>
                            <a:schemeClr val="tx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dirty="0">
                          <a:solidFill>
                            <a:schemeClr val="tx1"/>
                          </a:solidFill>
                        </a:rPr>
                        <a:t>14</a:t>
                      </a: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0797025"/>
                  </a:ext>
                </a:extLst>
              </a:tr>
              <a:tr h="1135821">
                <a:tc>
                  <a:txBody>
                    <a:bodyPr/>
                    <a:lstStyle/>
                    <a:p>
                      <a:pPr algn="r"/>
                      <a:r>
                        <a:rPr lang="en-US" dirty="0">
                          <a:solidFill>
                            <a:schemeClr val="tx1"/>
                          </a:solidFill>
                        </a:rPr>
                        <a:t>15</a:t>
                      </a: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dirty="0" smtClean="0">
                          <a:solidFill>
                            <a:schemeClr val="tx1"/>
                          </a:solidFill>
                        </a:rPr>
                        <a:t>19</a:t>
                      </a:r>
                    </a:p>
                    <a:p>
                      <a:pPr algn="r"/>
                      <a:r>
                        <a:rPr lang="en-US" sz="1000" b="1" dirty="0" smtClean="0">
                          <a:solidFill>
                            <a:srgbClr val="FF0000"/>
                          </a:solidFill>
                        </a:rPr>
                        <a:t>Reward for </a:t>
                      </a:r>
                      <a:r>
                        <a:rPr lang="en-US" sz="1000" b="1" dirty="0" err="1" smtClean="0">
                          <a:solidFill>
                            <a:srgbClr val="FF0000"/>
                          </a:solidFill>
                        </a:rPr>
                        <a:t>Istation</a:t>
                      </a:r>
                      <a:r>
                        <a:rPr lang="en-US" sz="1000" b="1" dirty="0" smtClean="0">
                          <a:solidFill>
                            <a:srgbClr val="FF0000"/>
                          </a:solidFill>
                        </a:rPr>
                        <a:t> Growth</a:t>
                      </a:r>
                      <a:endParaRPr lang="en-US" sz="10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dirty="0">
                          <a:solidFill>
                            <a:schemeClr val="tx1"/>
                          </a:solidFill>
                        </a:rPr>
                        <a:t>21</a:t>
                      </a: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2564953"/>
                  </a:ext>
                </a:extLst>
              </a:tr>
              <a:tr h="1135821">
                <a:tc>
                  <a:txBody>
                    <a:bodyPr/>
                    <a:lstStyle/>
                    <a:p>
                      <a:pPr algn="r"/>
                      <a:r>
                        <a:rPr lang="en-US" dirty="0">
                          <a:solidFill>
                            <a:schemeClr val="tx1"/>
                          </a:solidFill>
                        </a:rPr>
                        <a:t>22</a:t>
                      </a: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dirty="0">
                          <a:solidFill>
                            <a:schemeClr val="tx1"/>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dirty="0" smtClean="0">
                          <a:solidFill>
                            <a:schemeClr val="tx1"/>
                          </a:solidFill>
                        </a:rPr>
                        <a:t>26</a:t>
                      </a:r>
                    </a:p>
                    <a:p>
                      <a:pPr algn="r"/>
                      <a:endParaRPr lang="en-US" dirty="0" smtClean="0">
                        <a:solidFill>
                          <a:schemeClr val="tx1"/>
                        </a:solidFill>
                      </a:endParaRPr>
                    </a:p>
                    <a:p>
                      <a:pPr algn="r"/>
                      <a:endParaRPr lang="en-US" dirty="0" smtClean="0">
                        <a:solidFill>
                          <a:schemeClr val="tx1"/>
                        </a:solidFill>
                      </a:endParaRPr>
                    </a:p>
                    <a:p>
                      <a:pPr algn="r"/>
                      <a:r>
                        <a:rPr lang="en-US" sz="1100" b="1" dirty="0" smtClean="0">
                          <a:solidFill>
                            <a:schemeClr val="accent5">
                              <a:lumMod val="75000"/>
                            </a:schemeClr>
                          </a:solidFill>
                        </a:rPr>
                        <a:t>Urban Air Family Night</a:t>
                      </a:r>
                      <a:endParaRPr lang="en-US" sz="1100" b="1" dirty="0">
                        <a:solidFill>
                          <a:schemeClr val="accent5">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dirty="0">
                          <a:solidFill>
                            <a:schemeClr val="tx1"/>
                          </a:solidFill>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dirty="0">
                          <a:solidFill>
                            <a:schemeClr val="tx1"/>
                          </a:solidFill>
                        </a:rPr>
                        <a:t>28</a:t>
                      </a: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2783430"/>
                  </a:ext>
                </a:extLst>
              </a:tr>
              <a:tr h="1135821">
                <a:tc>
                  <a:txBody>
                    <a:bodyPr/>
                    <a:lstStyle/>
                    <a:p>
                      <a:pPr algn="r"/>
                      <a:r>
                        <a:rPr lang="en-US" dirty="0">
                          <a:solidFill>
                            <a:schemeClr val="tx1"/>
                          </a:solidFill>
                        </a:rPr>
                        <a:t>29</a:t>
                      </a: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r"/>
                      <a:r>
                        <a:rPr lang="en-US" dirty="0" smtClean="0">
                          <a:solidFill>
                            <a:schemeClr val="tx1"/>
                          </a:solidFill>
                        </a:rPr>
                        <a:t>30</a:t>
                      </a:r>
                    </a:p>
                    <a:p>
                      <a:pPr algn="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r"/>
                      <a:r>
                        <a:rPr lang="en-US" dirty="0" smtClean="0">
                          <a:solidFill>
                            <a:schemeClr val="tx1"/>
                          </a:solidFill>
                        </a:rPr>
                        <a:t>31</a:t>
                      </a:r>
                    </a:p>
                    <a:p>
                      <a:pPr algn="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r"/>
                      <a:endParaRPr lang="en-US" dirty="0">
                        <a:solidFill>
                          <a:schemeClr val="tx1"/>
                        </a:solidFill>
                      </a:endParaRP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0305774"/>
                  </a:ext>
                </a:extLst>
              </a:tr>
            </a:tbl>
          </a:graphicData>
        </a:graphic>
      </p:graphicFrame>
      <p:pic>
        <p:nvPicPr>
          <p:cNvPr id="6" name="Picture 5" descr="A close up of a sign&#10;&#10;Description generated with high confidence">
            <a:extLst>
              <a:ext uri="{FF2B5EF4-FFF2-40B4-BE49-F238E27FC236}">
                <a16:creationId xmlns:a16="http://schemas.microsoft.com/office/drawing/2014/main" id="{2614F4B5-2B45-4244-BEE9-E9385EDB799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452007" y="197576"/>
            <a:ext cx="3444191" cy="1017105"/>
          </a:xfrm>
          <a:prstGeom prst="rect">
            <a:avLst/>
          </a:prstGeom>
        </p:spPr>
      </p:pic>
      <p:pic>
        <p:nvPicPr>
          <p:cNvPr id="11" name="Picture 10" descr="A close up of a logo&#10;&#10;Description generated with high confidence">
            <a:extLst>
              <a:ext uri="{FF2B5EF4-FFF2-40B4-BE49-F238E27FC236}">
                <a16:creationId xmlns:a16="http://schemas.microsoft.com/office/drawing/2014/main" id="{C292BFF1-39F1-4EC8-ACAF-34F5FD50FF4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08058" y="211873"/>
            <a:ext cx="1265314" cy="1305671"/>
          </a:xfrm>
          <a:prstGeom prst="rect">
            <a:avLst/>
          </a:prstGeom>
        </p:spPr>
      </p:pic>
      <p:pic>
        <p:nvPicPr>
          <p:cNvPr id="12" name="Picture 11">
            <a:extLst>
              <a:ext uri="{FF2B5EF4-FFF2-40B4-BE49-F238E27FC236}">
                <a16:creationId xmlns:a16="http://schemas.microsoft.com/office/drawing/2014/main" id="{C7BF0AE0-DB59-4C4B-B604-1519102C66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44061" y="286338"/>
            <a:ext cx="1850172" cy="1231206"/>
          </a:xfrm>
          <a:prstGeom prst="rect">
            <a:avLst/>
          </a:prstGeom>
        </p:spPr>
      </p:pic>
      <p:sp>
        <p:nvSpPr>
          <p:cNvPr id="7" name="TextBox 11">
            <a:extLst>
              <a:ext uri="{FF2B5EF4-FFF2-40B4-BE49-F238E27FC236}">
                <a16:creationId xmlns:a16="http://schemas.microsoft.com/office/drawing/2014/main" id="{2364ACF2-3421-4F9F-9666-388170034C5A}"/>
              </a:ext>
            </a:extLst>
          </p:cNvPr>
          <p:cNvSpPr txBox="1"/>
          <p:nvPr/>
        </p:nvSpPr>
        <p:spPr>
          <a:xfrm>
            <a:off x="2959870" y="1147918"/>
            <a:ext cx="4138659" cy="384721"/>
          </a:xfrm>
          <a:prstGeom prst="rect">
            <a:avLst/>
          </a:prstGeom>
          <a:solidFill>
            <a:srgbClr val="FFFF66"/>
          </a:solidFill>
          <a:ln>
            <a:solidFill>
              <a:schemeClr val="accent3">
                <a:lumMod val="50000"/>
              </a:schemeClr>
            </a:solidFill>
          </a:ln>
        </p:spPr>
        <p:txBody>
          <a:bodyPr wrap="square" rtlCol="0">
            <a:spAutoFit/>
          </a:bodyPr>
          <a:lstStyle>
            <a:defPPr>
              <a:defRPr lang="en-US"/>
            </a:defPPr>
            <a:lvl1pPr marL="0" algn="l" defTabSz="483306" rtl="0" eaLnBrk="1" latinLnBrk="0" hangingPunct="1">
              <a:defRPr sz="1900" kern="1200">
                <a:solidFill>
                  <a:schemeClr val="tx1"/>
                </a:solidFill>
                <a:latin typeface="+mn-lt"/>
                <a:ea typeface="+mn-ea"/>
                <a:cs typeface="+mn-cs"/>
              </a:defRPr>
            </a:lvl1pPr>
            <a:lvl2pPr marL="483306" algn="l" defTabSz="483306" rtl="0" eaLnBrk="1" latinLnBrk="0" hangingPunct="1">
              <a:defRPr sz="1900" kern="1200">
                <a:solidFill>
                  <a:schemeClr val="tx1"/>
                </a:solidFill>
                <a:latin typeface="+mn-lt"/>
                <a:ea typeface="+mn-ea"/>
                <a:cs typeface="+mn-cs"/>
              </a:defRPr>
            </a:lvl2pPr>
            <a:lvl3pPr marL="966612" algn="l" defTabSz="483306" rtl="0" eaLnBrk="1" latinLnBrk="0" hangingPunct="1">
              <a:defRPr sz="1900" kern="1200">
                <a:solidFill>
                  <a:schemeClr val="tx1"/>
                </a:solidFill>
                <a:latin typeface="+mn-lt"/>
                <a:ea typeface="+mn-ea"/>
                <a:cs typeface="+mn-cs"/>
              </a:defRPr>
            </a:lvl3pPr>
            <a:lvl4pPr marL="1449918" algn="l" defTabSz="483306" rtl="0" eaLnBrk="1" latinLnBrk="0" hangingPunct="1">
              <a:defRPr sz="1900" kern="1200">
                <a:solidFill>
                  <a:schemeClr val="tx1"/>
                </a:solidFill>
                <a:latin typeface="+mn-lt"/>
                <a:ea typeface="+mn-ea"/>
                <a:cs typeface="+mn-cs"/>
              </a:defRPr>
            </a:lvl4pPr>
            <a:lvl5pPr marL="1933224" algn="l" defTabSz="483306" rtl="0" eaLnBrk="1" latinLnBrk="0" hangingPunct="1">
              <a:defRPr sz="1900" kern="1200">
                <a:solidFill>
                  <a:schemeClr val="tx1"/>
                </a:solidFill>
                <a:latin typeface="+mn-lt"/>
                <a:ea typeface="+mn-ea"/>
                <a:cs typeface="+mn-cs"/>
              </a:defRPr>
            </a:lvl5pPr>
            <a:lvl6pPr marL="2416531" algn="l" defTabSz="483306" rtl="0" eaLnBrk="1" latinLnBrk="0" hangingPunct="1">
              <a:defRPr sz="1900" kern="1200">
                <a:solidFill>
                  <a:schemeClr val="tx1"/>
                </a:solidFill>
                <a:latin typeface="+mn-lt"/>
                <a:ea typeface="+mn-ea"/>
                <a:cs typeface="+mn-cs"/>
              </a:defRPr>
            </a:lvl6pPr>
            <a:lvl7pPr marL="2899837" algn="l" defTabSz="483306" rtl="0" eaLnBrk="1" latinLnBrk="0" hangingPunct="1">
              <a:defRPr sz="1900" kern="1200">
                <a:solidFill>
                  <a:schemeClr val="tx1"/>
                </a:solidFill>
                <a:latin typeface="+mn-lt"/>
                <a:ea typeface="+mn-ea"/>
                <a:cs typeface="+mn-cs"/>
              </a:defRPr>
            </a:lvl7pPr>
            <a:lvl8pPr marL="3383143" algn="l" defTabSz="483306" rtl="0" eaLnBrk="1" latinLnBrk="0" hangingPunct="1">
              <a:defRPr sz="1900" kern="1200">
                <a:solidFill>
                  <a:schemeClr val="tx1"/>
                </a:solidFill>
                <a:latin typeface="+mn-lt"/>
                <a:ea typeface="+mn-ea"/>
                <a:cs typeface="+mn-cs"/>
              </a:defRPr>
            </a:lvl8pPr>
            <a:lvl9pPr marL="3866449" algn="l" defTabSz="483306" rtl="0" eaLnBrk="1" latinLnBrk="0" hangingPunct="1">
              <a:defRPr sz="1900" kern="1200">
                <a:solidFill>
                  <a:schemeClr val="tx1"/>
                </a:solidFill>
                <a:latin typeface="+mn-lt"/>
                <a:ea typeface="+mn-ea"/>
                <a:cs typeface="+mn-cs"/>
              </a:defRPr>
            </a:lvl9pPr>
          </a:lstStyle>
          <a:p>
            <a:pPr algn="ctr"/>
            <a:r>
              <a:rPr lang="en-US" b="1" dirty="0">
                <a:latin typeface="Alexis Marie" pitchFamily="2" charset="0"/>
                <a:ea typeface="Alexis Marie" pitchFamily="2" charset="0"/>
              </a:rPr>
              <a:t>BridgePrep Academy of Duval</a:t>
            </a:r>
          </a:p>
        </p:txBody>
      </p:sp>
      <p:pic>
        <p:nvPicPr>
          <p:cNvPr id="8" name="Picture 7" descr="A close up of a sign&#10;&#10;Description automatically generated">
            <a:extLst>
              <a:ext uri="{FF2B5EF4-FFF2-40B4-BE49-F238E27FC236}">
                <a16:creationId xmlns:a16="http://schemas.microsoft.com/office/drawing/2014/main" id="{D79767B4-3DE3-4C9E-974C-14F36C4DC5E4}"/>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7618" b="92058" l="9736" r="89655">
                        <a14:foregroundMark x1="11968" y1="7618" x2="11968" y2="7618"/>
                        <a14:foregroundMark x1="13590" y1="10859" x2="13590" y2="10859"/>
                        <a14:foregroundMark x1="17850" y1="10373" x2="17850" y2="10373"/>
                        <a14:foregroundMark x1="27181" y1="11345" x2="27181" y2="11345"/>
                        <a14:foregroundMark x1="32252" y1="10859" x2="32252" y2="10859"/>
                        <a14:foregroundMark x1="22110" y1="10211" x2="22110" y2="10211"/>
                        <a14:foregroundMark x1="40568" y1="10211" x2="40568" y2="10211"/>
                        <a14:foregroundMark x1="48276" y1="10535" x2="48276" y2="10535"/>
                        <a14:foregroundMark x1="56389" y1="10373" x2="56389" y2="10373"/>
                        <a14:foregroundMark x1="67140" y1="10859" x2="67140" y2="10859"/>
                        <a14:foregroundMark x1="74442" y1="11669" x2="74442" y2="11669"/>
                        <a14:foregroundMark x1="78093" y1="15397" x2="78093" y2="15397"/>
                        <a14:foregroundMark x1="81947" y1="19611" x2="81947" y2="19611"/>
                        <a14:foregroundMark x1="86613" y1="22042" x2="86613" y2="22042"/>
                        <a14:foregroundMark x1="87221" y1="27715" x2="87221" y2="27715"/>
                        <a14:foregroundMark x1="86815" y1="33387" x2="86815" y2="33387"/>
                        <a14:foregroundMark x1="86613" y1="40032" x2="86613" y2="40032"/>
                        <a14:foregroundMark x1="85193" y1="43760" x2="85193" y2="43760"/>
                        <a14:foregroundMark x1="79716" y1="46353" x2="79716" y2="46353"/>
                        <a14:foregroundMark x1="80122" y1="50567" x2="80122" y2="50567"/>
                        <a14:foregroundMark x1="85801" y1="54943" x2="85801" y2="54943"/>
                        <a14:foregroundMark x1="86815" y1="58833" x2="86815" y2="58833"/>
                        <a14:foregroundMark x1="86004" y1="67423" x2="86004" y2="67423"/>
                        <a14:foregroundMark x1="87627" y1="76337" x2="87627" y2="76337"/>
                        <a14:foregroundMark x1="84178" y1="80065" x2="84178" y2="80065"/>
                        <a14:foregroundMark x1="77282" y1="84927" x2="77282" y2="84927"/>
                        <a14:foregroundMark x1="73225" y1="88006" x2="73225" y2="88006"/>
                        <a14:foregroundMark x1="69371" y1="89465" x2="69371" y2="89465"/>
                        <a14:foregroundMark x1="47059" y1="92058" x2="47059" y2="92058"/>
                        <a14:foregroundMark x1="46045" y1="89789" x2="46045" y2="89789"/>
                        <a14:foregroundMark x1="53753" y1="89303" x2="53753" y2="89303"/>
                        <a14:foregroundMark x1="61866" y1="90600" x2="61866" y2="90600"/>
                        <a14:foregroundMark x1="43205" y1="90113" x2="43205" y2="90113"/>
                        <a14:foregroundMark x1="33469" y1="89789" x2="33469" y2="89789"/>
                        <a14:foregroundMark x1="28803" y1="89951" x2="28803" y2="89951"/>
                        <a14:foregroundMark x1="23327" y1="90113" x2="23327" y2="90113"/>
                        <a14:foregroundMark x1="14807" y1="89951" x2="14807" y2="89951"/>
                        <a14:foregroundMark x1="10953" y1="88817" x2="10953" y2="88817"/>
                        <a14:foregroundMark x1="10953" y1="84603" x2="10953" y2="84603"/>
                        <a14:foregroundMark x1="11765" y1="79254" x2="11765" y2="79254"/>
                        <a14:foregroundMark x1="12779" y1="77472" x2="12779" y2="77472"/>
                        <a14:foregroundMark x1="17039" y1="76499" x2="17039" y2="76499"/>
                        <a14:foregroundMark x1="18053" y1="68395" x2="18053" y2="68395"/>
                        <a14:foregroundMark x1="18661" y1="74878" x2="18661" y2="74878"/>
                        <a14:foregroundMark x1="18053" y1="62399" x2="18053" y2="62399"/>
                        <a14:foregroundMark x1="17850" y1="57536" x2="17850" y2="57536"/>
                        <a14:foregroundMark x1="17444" y1="50891" x2="17444" y2="50891"/>
                        <a14:foregroundMark x1="17241" y1="43922" x2="17241" y2="43922"/>
                        <a14:foregroundMark x1="17241" y1="38412" x2="17241" y2="38412"/>
                        <a14:foregroundMark x1="18053" y1="46840" x2="18053" y2="46840"/>
                        <a14:foregroundMark x1="18864" y1="36467" x2="18864" y2="36467"/>
                        <a14:foregroundMark x1="17444" y1="29011" x2="17444" y2="29011"/>
                        <a14:foregroundMark x1="18053" y1="31929" x2="18053" y2="31929"/>
                        <a14:foregroundMark x1="17444" y1="25284" x2="17444" y2="25284"/>
                        <a14:foregroundMark x1="15822" y1="22853" x2="15822" y2="22853"/>
                        <a14:foregroundMark x1="11968" y1="22042" x2="11968" y2="22042"/>
                        <a14:foregroundMark x1="38945" y1="24149" x2="38945" y2="24149"/>
                        <a14:foregroundMark x1="39351" y1="28201" x2="39351" y2="28201"/>
                        <a14:foregroundMark x1="39148" y1="37277" x2="39148" y2="37277"/>
                        <a14:foregroundMark x1="42191" y1="38250" x2="42191" y2="38250"/>
                        <a14:foregroundMark x1="40771" y1="41653" x2="40771" y2="41653"/>
                        <a14:foregroundMark x1="39757" y1="34522" x2="39757" y2="34522"/>
                        <a14:foregroundMark x1="39148" y1="31442" x2="39148" y2="31442"/>
                        <a14:foregroundMark x1="41379" y1="23177" x2="41379" y2="23177"/>
                        <a14:foregroundMark x1="47667" y1="22853" x2="47667" y2="22853"/>
                        <a14:foregroundMark x1="55375" y1="23501" x2="55375" y2="23501"/>
                        <a14:foregroundMark x1="60649" y1="23987" x2="60649" y2="23987"/>
                        <a14:foregroundMark x1="64097" y1="26418" x2="64097" y2="26418"/>
                        <a14:foregroundMark x1="66531" y1="29173" x2="66531" y2="29173"/>
                        <a14:foregroundMark x1="65517" y1="33549" x2="65517" y2="34198"/>
                        <a14:foregroundMark x1="64909" y1="39384" x2="64909" y2="39384"/>
                        <a14:foregroundMark x1="61663" y1="41491" x2="61663" y2="41491"/>
                        <a14:foregroundMark x1="57201" y1="42788" x2="49493" y2="43274"/>
                        <a14:foregroundMark x1="41582" y1="57212" x2="41582" y2="57212"/>
                        <a14:foregroundMark x1="42191" y1="54619" x2="53347" y2="54619"/>
                        <a14:foregroundMark x1="57606" y1="55105" x2="62475" y2="56564"/>
                        <a14:foregroundMark x1="65314" y1="59319" x2="64909" y2="71313"/>
                        <a14:foregroundMark x1="64909" y1="73744" x2="54970" y2="76823"/>
                        <a14:foregroundMark x1="54970" y1="76823" x2="44625" y2="76823"/>
                        <a14:foregroundMark x1="44625" y1="76823" x2="39148" y2="69368"/>
                        <a14:foregroundMark x1="39148" y1="69368" x2="39959" y2="61102"/>
                        <a14:foregroundMark x1="39959" y1="61102" x2="43611" y2="55267"/>
                        <a14:foregroundMark x1="27586" y1="16370" x2="24544" y2="18476"/>
                        <a14:foregroundMark x1="24138" y1="22690" x2="32657" y2="23339"/>
                        <a14:foregroundMark x1="32860" y1="30146" x2="32252" y2="34198"/>
                        <a14:foregroundMark x1="25963" y1="38250" x2="31846" y2="41977"/>
                        <a14:foregroundMark x1="24138" y1="45381" x2="33063" y2="49271"/>
                        <a14:foregroundMark x1="33063" y1="49271" x2="32657" y2="45867"/>
                        <a14:foregroundMark x1="26369" y1="52512" x2="27586" y2="53485"/>
                        <a14:foregroundMark x1="24341" y1="56564" x2="29615" y2="52674"/>
                        <a14:foregroundMark x1="28803" y1="60130" x2="28803" y2="62723"/>
                        <a14:foregroundMark x1="27383" y1="60292" x2="31034" y2="60292"/>
                        <a14:foregroundMark x1="31440" y1="64344" x2="25761" y2="64344"/>
                        <a14:foregroundMark x1="23732" y1="68720" x2="31440" y2="69044"/>
                        <a14:foregroundMark x1="32860" y1="72771" x2="31846" y2="76337"/>
                        <a14:foregroundMark x1="24341" y1="80551" x2="30629" y2="81686"/>
                      </a14:backgroundRemoval>
                    </a14:imgEffect>
                  </a14:imgLayer>
                </a14:imgProps>
              </a:ext>
              <a:ext uri="{28A0092B-C50C-407E-A947-70E740481C1C}">
                <a14:useLocalDpi xmlns:a14="http://schemas.microsoft.com/office/drawing/2010/main" val="0"/>
              </a:ext>
            </a:extLst>
          </a:blip>
          <a:stretch>
            <a:fillRect/>
          </a:stretch>
        </p:blipFill>
        <p:spPr>
          <a:xfrm>
            <a:off x="1750735" y="928188"/>
            <a:ext cx="402918" cy="504261"/>
          </a:xfrm>
          <a:prstGeom prst="rect">
            <a:avLst/>
          </a:prstGeom>
        </p:spPr>
      </p:pic>
      <p:grpSp>
        <p:nvGrpSpPr>
          <p:cNvPr id="9" name="Group 8">
            <a:extLst>
              <a:ext uri="{FF2B5EF4-FFF2-40B4-BE49-F238E27FC236}">
                <a16:creationId xmlns:a16="http://schemas.microsoft.com/office/drawing/2014/main" id="{85BC915B-9147-4EAA-B9CD-3FD3D7891A95}"/>
              </a:ext>
            </a:extLst>
          </p:cNvPr>
          <p:cNvGrpSpPr/>
          <p:nvPr/>
        </p:nvGrpSpPr>
        <p:grpSpPr>
          <a:xfrm>
            <a:off x="8195790" y="6349300"/>
            <a:ext cx="1567543" cy="1198911"/>
            <a:chOff x="336037" y="1811709"/>
            <a:chExt cx="1326891" cy="1015839"/>
          </a:xfrm>
        </p:grpSpPr>
        <p:sp>
          <p:nvSpPr>
            <p:cNvPr id="10" name="TextBox 9">
              <a:extLst>
                <a:ext uri="{FF2B5EF4-FFF2-40B4-BE49-F238E27FC236}">
                  <a16:creationId xmlns:a16="http://schemas.microsoft.com/office/drawing/2014/main" id="{9C744971-F0C5-4A77-B02D-6E77D605CA1B}"/>
                </a:ext>
              </a:extLst>
            </p:cNvPr>
            <p:cNvSpPr txBox="1"/>
            <p:nvPr/>
          </p:nvSpPr>
          <p:spPr>
            <a:xfrm>
              <a:off x="336037" y="2227755"/>
              <a:ext cx="1326891" cy="599793"/>
            </a:xfrm>
            <a:prstGeom prst="rect">
              <a:avLst/>
            </a:prstGeom>
            <a:solidFill>
              <a:schemeClr val="accent5">
                <a:lumMod val="40000"/>
                <a:lumOff val="60000"/>
              </a:schemeClr>
            </a:solidFill>
            <a:ln>
              <a:solidFill>
                <a:schemeClr val="accent3">
                  <a:lumMod val="75000"/>
                </a:schemeClr>
              </a:solidFill>
            </a:ln>
          </p:spPr>
          <p:txBody>
            <a:bodyPr wrap="square" rtlCol="0">
              <a:spAutoFit/>
            </a:bodyPr>
            <a:lstStyle>
              <a:defPPr>
                <a:defRPr lang="en-US"/>
              </a:defPPr>
              <a:lvl1pPr marL="0" algn="l" defTabSz="483306" rtl="0" eaLnBrk="1" latinLnBrk="0" hangingPunct="1">
                <a:defRPr sz="1900" kern="1200">
                  <a:solidFill>
                    <a:schemeClr val="tx1"/>
                  </a:solidFill>
                  <a:latin typeface="+mn-lt"/>
                  <a:ea typeface="+mn-ea"/>
                  <a:cs typeface="+mn-cs"/>
                </a:defRPr>
              </a:lvl1pPr>
              <a:lvl2pPr marL="483306" algn="l" defTabSz="483306" rtl="0" eaLnBrk="1" latinLnBrk="0" hangingPunct="1">
                <a:defRPr sz="1900" kern="1200">
                  <a:solidFill>
                    <a:schemeClr val="tx1"/>
                  </a:solidFill>
                  <a:latin typeface="+mn-lt"/>
                  <a:ea typeface="+mn-ea"/>
                  <a:cs typeface="+mn-cs"/>
                </a:defRPr>
              </a:lvl2pPr>
              <a:lvl3pPr marL="966612" algn="l" defTabSz="483306" rtl="0" eaLnBrk="1" latinLnBrk="0" hangingPunct="1">
                <a:defRPr sz="1900" kern="1200">
                  <a:solidFill>
                    <a:schemeClr val="tx1"/>
                  </a:solidFill>
                  <a:latin typeface="+mn-lt"/>
                  <a:ea typeface="+mn-ea"/>
                  <a:cs typeface="+mn-cs"/>
                </a:defRPr>
              </a:lvl3pPr>
              <a:lvl4pPr marL="1449918" algn="l" defTabSz="483306" rtl="0" eaLnBrk="1" latinLnBrk="0" hangingPunct="1">
                <a:defRPr sz="1900" kern="1200">
                  <a:solidFill>
                    <a:schemeClr val="tx1"/>
                  </a:solidFill>
                  <a:latin typeface="+mn-lt"/>
                  <a:ea typeface="+mn-ea"/>
                  <a:cs typeface="+mn-cs"/>
                </a:defRPr>
              </a:lvl4pPr>
              <a:lvl5pPr marL="1933224" algn="l" defTabSz="483306" rtl="0" eaLnBrk="1" latinLnBrk="0" hangingPunct="1">
                <a:defRPr sz="1900" kern="1200">
                  <a:solidFill>
                    <a:schemeClr val="tx1"/>
                  </a:solidFill>
                  <a:latin typeface="+mn-lt"/>
                  <a:ea typeface="+mn-ea"/>
                  <a:cs typeface="+mn-cs"/>
                </a:defRPr>
              </a:lvl5pPr>
              <a:lvl6pPr marL="2416531" algn="l" defTabSz="483306" rtl="0" eaLnBrk="1" latinLnBrk="0" hangingPunct="1">
                <a:defRPr sz="1900" kern="1200">
                  <a:solidFill>
                    <a:schemeClr val="tx1"/>
                  </a:solidFill>
                  <a:latin typeface="+mn-lt"/>
                  <a:ea typeface="+mn-ea"/>
                  <a:cs typeface="+mn-cs"/>
                </a:defRPr>
              </a:lvl6pPr>
              <a:lvl7pPr marL="2899837" algn="l" defTabSz="483306" rtl="0" eaLnBrk="1" latinLnBrk="0" hangingPunct="1">
                <a:defRPr sz="1900" kern="1200">
                  <a:solidFill>
                    <a:schemeClr val="tx1"/>
                  </a:solidFill>
                  <a:latin typeface="+mn-lt"/>
                  <a:ea typeface="+mn-ea"/>
                  <a:cs typeface="+mn-cs"/>
                </a:defRPr>
              </a:lvl7pPr>
              <a:lvl8pPr marL="3383143" algn="l" defTabSz="483306" rtl="0" eaLnBrk="1" latinLnBrk="0" hangingPunct="1">
                <a:defRPr sz="1900" kern="1200">
                  <a:solidFill>
                    <a:schemeClr val="tx1"/>
                  </a:solidFill>
                  <a:latin typeface="+mn-lt"/>
                  <a:ea typeface="+mn-ea"/>
                  <a:cs typeface="+mn-cs"/>
                </a:defRPr>
              </a:lvl8pPr>
              <a:lvl9pPr marL="3866449" algn="l" defTabSz="483306" rtl="0" eaLnBrk="1" latinLnBrk="0" hangingPunct="1">
                <a:defRPr sz="1900" kern="1200">
                  <a:solidFill>
                    <a:schemeClr val="tx1"/>
                  </a:solidFill>
                  <a:latin typeface="+mn-lt"/>
                  <a:ea typeface="+mn-ea"/>
                  <a:cs typeface="+mn-cs"/>
                </a:defRPr>
              </a:lvl9pPr>
            </a:lstStyle>
            <a:p>
              <a:pPr lvl="0" algn="ctr" fontAlgn="base">
                <a:spcBef>
                  <a:spcPct val="0"/>
                </a:spcBef>
                <a:spcAft>
                  <a:spcPct val="0"/>
                </a:spcAft>
              </a:pPr>
              <a:r>
                <a:rPr lang="en-US" altLang="en-US" sz="800" b="1" dirty="0">
                  <a:cs typeface="Arial" pitchFamily="34" charset="0"/>
                </a:rPr>
                <a:t>BridgePrep Academy</a:t>
              </a:r>
            </a:p>
            <a:p>
              <a:pPr lvl="0" algn="ctr" fontAlgn="base">
                <a:spcBef>
                  <a:spcPct val="0"/>
                </a:spcBef>
                <a:spcAft>
                  <a:spcPct val="0"/>
                </a:spcAft>
              </a:pPr>
              <a:r>
                <a:rPr lang="en-US" altLang="en-US" sz="800" b="1" dirty="0">
                  <a:cs typeface="Arial" pitchFamily="34" charset="0"/>
                </a:rPr>
                <a:t>of Duval</a:t>
              </a:r>
            </a:p>
            <a:p>
              <a:pPr lvl="0" algn="ctr" fontAlgn="base">
                <a:spcBef>
                  <a:spcPct val="0"/>
                </a:spcBef>
                <a:spcAft>
                  <a:spcPct val="0"/>
                </a:spcAft>
              </a:pPr>
              <a:r>
                <a:rPr lang="en-US" sz="800" dirty="0"/>
                <a:t>6400 Atlantic Blvd</a:t>
              </a:r>
            </a:p>
            <a:p>
              <a:pPr lvl="0" algn="ctr" fontAlgn="base">
                <a:spcBef>
                  <a:spcPct val="0"/>
                </a:spcBef>
                <a:spcAft>
                  <a:spcPct val="0"/>
                </a:spcAft>
              </a:pPr>
              <a:r>
                <a:rPr lang="en-US" altLang="en-US" sz="800" dirty="0">
                  <a:cs typeface="Arial" pitchFamily="34" charset="0"/>
                </a:rPr>
                <a:t>Jacksonville, FL 32211</a:t>
              </a:r>
            </a:p>
            <a:p>
              <a:pPr lvl="0" algn="ctr" fontAlgn="base">
                <a:spcBef>
                  <a:spcPct val="0"/>
                </a:spcBef>
                <a:spcAft>
                  <a:spcPct val="0"/>
                </a:spcAft>
              </a:pPr>
              <a:r>
                <a:rPr lang="en-US" altLang="en-US" sz="800" dirty="0">
                  <a:cs typeface="Arial" pitchFamily="34" charset="0"/>
                </a:rPr>
                <a:t>(904)694-2660</a:t>
              </a:r>
              <a:endParaRPr lang="en-US" altLang="en-US" sz="750" dirty="0">
                <a:cs typeface="Arial" pitchFamily="34" charset="0"/>
              </a:endParaRPr>
            </a:p>
          </p:txBody>
        </p:sp>
        <p:pic>
          <p:nvPicPr>
            <p:cNvPr id="13" name="Picture 12">
              <a:extLst>
                <a:ext uri="{FF2B5EF4-FFF2-40B4-BE49-F238E27FC236}">
                  <a16:creationId xmlns:a16="http://schemas.microsoft.com/office/drawing/2014/main" id="{B5C475CA-F026-4525-BEEE-C71600D11458}"/>
                </a:ext>
              </a:extLst>
            </p:cNvPr>
            <p:cNvPicPr>
              <a:picLocks noChangeAspect="1"/>
            </p:cNvPicPr>
            <p:nvPr/>
          </p:nvPicPr>
          <p:blipFill>
            <a:blip r:embed="rId7"/>
            <a:stretch>
              <a:fillRect/>
            </a:stretch>
          </p:blipFill>
          <p:spPr>
            <a:xfrm>
              <a:off x="798927" y="1811709"/>
              <a:ext cx="420882" cy="462316"/>
            </a:xfrm>
            <a:prstGeom prst="rect">
              <a:avLst/>
            </a:prstGeom>
          </p:spPr>
        </p:pic>
      </p:grpSp>
      <p:grpSp>
        <p:nvGrpSpPr>
          <p:cNvPr id="14" name="Group 13">
            <a:extLst>
              <a:ext uri="{FF2B5EF4-FFF2-40B4-BE49-F238E27FC236}">
                <a16:creationId xmlns:a16="http://schemas.microsoft.com/office/drawing/2014/main" id="{FC8B45A0-DA89-4026-A813-B0ADA5C63DDA}"/>
              </a:ext>
            </a:extLst>
          </p:cNvPr>
          <p:cNvGrpSpPr/>
          <p:nvPr/>
        </p:nvGrpSpPr>
        <p:grpSpPr>
          <a:xfrm>
            <a:off x="4262446" y="6447597"/>
            <a:ext cx="3453467" cy="1025194"/>
            <a:chOff x="4112257" y="3872512"/>
            <a:chExt cx="3183197" cy="1112509"/>
          </a:xfrm>
        </p:grpSpPr>
        <p:sp>
          <p:nvSpPr>
            <p:cNvPr id="15" name="TextBox 14">
              <a:extLst>
                <a:ext uri="{FF2B5EF4-FFF2-40B4-BE49-F238E27FC236}">
                  <a16:creationId xmlns:a16="http://schemas.microsoft.com/office/drawing/2014/main" id="{9EC07AB6-1B5E-4DC4-8CAC-75B67B4ADDC7}"/>
                </a:ext>
              </a:extLst>
            </p:cNvPr>
            <p:cNvSpPr txBox="1"/>
            <p:nvPr/>
          </p:nvSpPr>
          <p:spPr>
            <a:xfrm>
              <a:off x="4112257" y="3872512"/>
              <a:ext cx="3174646" cy="801575"/>
            </a:xfrm>
            <a:prstGeom prst="rect">
              <a:avLst/>
            </a:prstGeom>
            <a:solidFill>
              <a:schemeClr val="bg1"/>
            </a:solidFill>
            <a:ln w="28575">
              <a:solidFill>
                <a:srgbClr val="FF0000"/>
              </a:solidFill>
            </a:ln>
          </p:spPr>
          <p:txBody>
            <a:bodyPr wrap="square" rtlCol="0">
              <a:spAutoFit/>
            </a:bodyPr>
            <a:lstStyle>
              <a:defPPr>
                <a:defRPr lang="en-US"/>
              </a:defPPr>
              <a:lvl1pPr marL="0" algn="l" defTabSz="483306" rtl="0" eaLnBrk="1" latinLnBrk="0" hangingPunct="1">
                <a:defRPr sz="1900" kern="1200">
                  <a:solidFill>
                    <a:schemeClr val="tx1"/>
                  </a:solidFill>
                  <a:latin typeface="+mn-lt"/>
                  <a:ea typeface="+mn-ea"/>
                  <a:cs typeface="+mn-cs"/>
                </a:defRPr>
              </a:lvl1pPr>
              <a:lvl2pPr marL="483306" algn="l" defTabSz="483306" rtl="0" eaLnBrk="1" latinLnBrk="0" hangingPunct="1">
                <a:defRPr sz="1900" kern="1200">
                  <a:solidFill>
                    <a:schemeClr val="tx1"/>
                  </a:solidFill>
                  <a:latin typeface="+mn-lt"/>
                  <a:ea typeface="+mn-ea"/>
                  <a:cs typeface="+mn-cs"/>
                </a:defRPr>
              </a:lvl2pPr>
              <a:lvl3pPr marL="966612" algn="l" defTabSz="483306" rtl="0" eaLnBrk="1" latinLnBrk="0" hangingPunct="1">
                <a:defRPr sz="1900" kern="1200">
                  <a:solidFill>
                    <a:schemeClr val="tx1"/>
                  </a:solidFill>
                  <a:latin typeface="+mn-lt"/>
                  <a:ea typeface="+mn-ea"/>
                  <a:cs typeface="+mn-cs"/>
                </a:defRPr>
              </a:lvl3pPr>
              <a:lvl4pPr marL="1449918" algn="l" defTabSz="483306" rtl="0" eaLnBrk="1" latinLnBrk="0" hangingPunct="1">
                <a:defRPr sz="1900" kern="1200">
                  <a:solidFill>
                    <a:schemeClr val="tx1"/>
                  </a:solidFill>
                  <a:latin typeface="+mn-lt"/>
                  <a:ea typeface="+mn-ea"/>
                  <a:cs typeface="+mn-cs"/>
                </a:defRPr>
              </a:lvl4pPr>
              <a:lvl5pPr marL="1933224" algn="l" defTabSz="483306" rtl="0" eaLnBrk="1" latinLnBrk="0" hangingPunct="1">
                <a:defRPr sz="1900" kern="1200">
                  <a:solidFill>
                    <a:schemeClr val="tx1"/>
                  </a:solidFill>
                  <a:latin typeface="+mn-lt"/>
                  <a:ea typeface="+mn-ea"/>
                  <a:cs typeface="+mn-cs"/>
                </a:defRPr>
              </a:lvl5pPr>
              <a:lvl6pPr marL="2416531" algn="l" defTabSz="483306" rtl="0" eaLnBrk="1" latinLnBrk="0" hangingPunct="1">
                <a:defRPr sz="1900" kern="1200">
                  <a:solidFill>
                    <a:schemeClr val="tx1"/>
                  </a:solidFill>
                  <a:latin typeface="+mn-lt"/>
                  <a:ea typeface="+mn-ea"/>
                  <a:cs typeface="+mn-cs"/>
                </a:defRPr>
              </a:lvl6pPr>
              <a:lvl7pPr marL="2899837" algn="l" defTabSz="483306" rtl="0" eaLnBrk="1" latinLnBrk="0" hangingPunct="1">
                <a:defRPr sz="1900" kern="1200">
                  <a:solidFill>
                    <a:schemeClr val="tx1"/>
                  </a:solidFill>
                  <a:latin typeface="+mn-lt"/>
                  <a:ea typeface="+mn-ea"/>
                  <a:cs typeface="+mn-cs"/>
                </a:defRPr>
              </a:lvl7pPr>
              <a:lvl8pPr marL="3383143" algn="l" defTabSz="483306" rtl="0" eaLnBrk="1" latinLnBrk="0" hangingPunct="1">
                <a:defRPr sz="1900" kern="1200">
                  <a:solidFill>
                    <a:schemeClr val="tx1"/>
                  </a:solidFill>
                  <a:latin typeface="+mn-lt"/>
                  <a:ea typeface="+mn-ea"/>
                  <a:cs typeface="+mn-cs"/>
                </a:defRPr>
              </a:lvl8pPr>
              <a:lvl9pPr marL="3866449" algn="l" defTabSz="483306" rtl="0" eaLnBrk="1" latinLnBrk="0" hangingPunct="1">
                <a:defRPr sz="1900" kern="1200">
                  <a:solidFill>
                    <a:schemeClr val="tx1"/>
                  </a:solidFill>
                  <a:latin typeface="+mn-lt"/>
                  <a:ea typeface="+mn-ea"/>
                  <a:cs typeface="+mn-cs"/>
                </a:defRPr>
              </a:lvl9pPr>
            </a:lstStyle>
            <a:p>
              <a:pPr algn="ctr"/>
              <a:r>
                <a:rPr lang="en-US" sz="600" b="1" u="sng" dirty="0">
                  <a:latin typeface="Arial Narrow" pitchFamily="34" charset="0"/>
                </a:rPr>
                <a:t>Our Mission Statement</a:t>
              </a:r>
            </a:p>
            <a:p>
              <a:pPr algn="ctr"/>
              <a:r>
                <a:rPr lang="en-US" sz="600" b="1" dirty="0">
                  <a:latin typeface="Arial Narrow" pitchFamily="34" charset="0"/>
                </a:rPr>
                <a:t>BridgePrep Academy believes every child learns best in a safe, nurturing and stimulating environment where high academic expectations, self-esteem, good character and an appreciation for the arts are promoted. BridgePrep Academy’s mission is to provide a challenging academic curriculum that will encompass an enriched Spanish language program, technology and experiences that will enable students to develop in all areas. BridgePrep Academy’s goal is to educate well rounded individuals and enable students to reach their maximum potential.</a:t>
              </a:r>
              <a:endParaRPr lang="en-US" sz="800" b="1" dirty="0">
                <a:latin typeface="Arial Narrow" pitchFamily="34" charset="0"/>
              </a:endParaRPr>
            </a:p>
          </p:txBody>
        </p:sp>
        <p:sp>
          <p:nvSpPr>
            <p:cNvPr id="16" name="TextBox 15">
              <a:extLst>
                <a:ext uri="{FF2B5EF4-FFF2-40B4-BE49-F238E27FC236}">
                  <a16:creationId xmlns:a16="http://schemas.microsoft.com/office/drawing/2014/main" id="{5FC8A803-4939-4B72-A651-33E8E4DE05F2}"/>
                </a:ext>
              </a:extLst>
            </p:cNvPr>
            <p:cNvSpPr txBox="1"/>
            <p:nvPr/>
          </p:nvSpPr>
          <p:spPr>
            <a:xfrm>
              <a:off x="4113377" y="4651031"/>
              <a:ext cx="3182077" cy="333990"/>
            </a:xfrm>
            <a:prstGeom prst="rect">
              <a:avLst/>
            </a:prstGeom>
            <a:solidFill>
              <a:schemeClr val="accent5">
                <a:lumMod val="50000"/>
              </a:schemeClr>
            </a:solidFill>
            <a:ln w="19050">
              <a:solidFill>
                <a:srgbClr val="FF0000"/>
              </a:solidFill>
            </a:ln>
          </p:spPr>
          <p:txBody>
            <a:bodyPr wrap="square" rtlCol="0">
              <a:spAutoFit/>
            </a:bodyPr>
            <a:lstStyle>
              <a:defPPr>
                <a:defRPr lang="en-US"/>
              </a:defPPr>
              <a:lvl1pPr marL="0" algn="l" defTabSz="483306" rtl="0" eaLnBrk="1" latinLnBrk="0" hangingPunct="1">
                <a:defRPr sz="1900" kern="1200">
                  <a:solidFill>
                    <a:schemeClr val="tx1"/>
                  </a:solidFill>
                  <a:latin typeface="+mn-lt"/>
                  <a:ea typeface="+mn-ea"/>
                  <a:cs typeface="+mn-cs"/>
                </a:defRPr>
              </a:lvl1pPr>
              <a:lvl2pPr marL="483306" algn="l" defTabSz="483306" rtl="0" eaLnBrk="1" latinLnBrk="0" hangingPunct="1">
                <a:defRPr sz="1900" kern="1200">
                  <a:solidFill>
                    <a:schemeClr val="tx1"/>
                  </a:solidFill>
                  <a:latin typeface="+mn-lt"/>
                  <a:ea typeface="+mn-ea"/>
                  <a:cs typeface="+mn-cs"/>
                </a:defRPr>
              </a:lvl2pPr>
              <a:lvl3pPr marL="966612" algn="l" defTabSz="483306" rtl="0" eaLnBrk="1" latinLnBrk="0" hangingPunct="1">
                <a:defRPr sz="1900" kern="1200">
                  <a:solidFill>
                    <a:schemeClr val="tx1"/>
                  </a:solidFill>
                  <a:latin typeface="+mn-lt"/>
                  <a:ea typeface="+mn-ea"/>
                  <a:cs typeface="+mn-cs"/>
                </a:defRPr>
              </a:lvl3pPr>
              <a:lvl4pPr marL="1449918" algn="l" defTabSz="483306" rtl="0" eaLnBrk="1" latinLnBrk="0" hangingPunct="1">
                <a:defRPr sz="1900" kern="1200">
                  <a:solidFill>
                    <a:schemeClr val="tx1"/>
                  </a:solidFill>
                  <a:latin typeface="+mn-lt"/>
                  <a:ea typeface="+mn-ea"/>
                  <a:cs typeface="+mn-cs"/>
                </a:defRPr>
              </a:lvl4pPr>
              <a:lvl5pPr marL="1933224" algn="l" defTabSz="483306" rtl="0" eaLnBrk="1" latinLnBrk="0" hangingPunct="1">
                <a:defRPr sz="1900" kern="1200">
                  <a:solidFill>
                    <a:schemeClr val="tx1"/>
                  </a:solidFill>
                  <a:latin typeface="+mn-lt"/>
                  <a:ea typeface="+mn-ea"/>
                  <a:cs typeface="+mn-cs"/>
                </a:defRPr>
              </a:lvl5pPr>
              <a:lvl6pPr marL="2416531" algn="l" defTabSz="483306" rtl="0" eaLnBrk="1" latinLnBrk="0" hangingPunct="1">
                <a:defRPr sz="1900" kern="1200">
                  <a:solidFill>
                    <a:schemeClr val="tx1"/>
                  </a:solidFill>
                  <a:latin typeface="+mn-lt"/>
                  <a:ea typeface="+mn-ea"/>
                  <a:cs typeface="+mn-cs"/>
                </a:defRPr>
              </a:lvl6pPr>
              <a:lvl7pPr marL="2899837" algn="l" defTabSz="483306" rtl="0" eaLnBrk="1" latinLnBrk="0" hangingPunct="1">
                <a:defRPr sz="1900" kern="1200">
                  <a:solidFill>
                    <a:schemeClr val="tx1"/>
                  </a:solidFill>
                  <a:latin typeface="+mn-lt"/>
                  <a:ea typeface="+mn-ea"/>
                  <a:cs typeface="+mn-cs"/>
                </a:defRPr>
              </a:lvl7pPr>
              <a:lvl8pPr marL="3383143" algn="l" defTabSz="483306" rtl="0" eaLnBrk="1" latinLnBrk="0" hangingPunct="1">
                <a:defRPr sz="1900" kern="1200">
                  <a:solidFill>
                    <a:schemeClr val="tx1"/>
                  </a:solidFill>
                  <a:latin typeface="+mn-lt"/>
                  <a:ea typeface="+mn-ea"/>
                  <a:cs typeface="+mn-cs"/>
                </a:defRPr>
              </a:lvl8pPr>
              <a:lvl9pPr marL="3866449" algn="l" defTabSz="483306" rtl="0" eaLnBrk="1" latinLnBrk="0" hangingPunct="1">
                <a:defRPr sz="1900" kern="1200">
                  <a:solidFill>
                    <a:schemeClr val="tx1"/>
                  </a:solidFill>
                  <a:latin typeface="+mn-lt"/>
                  <a:ea typeface="+mn-ea"/>
                  <a:cs typeface="+mn-cs"/>
                </a:defRPr>
              </a:lvl9pPr>
            </a:lstStyle>
            <a:p>
              <a:pPr algn="ctr"/>
              <a:r>
                <a:rPr lang="en-US" sz="700" dirty="0">
                  <a:solidFill>
                    <a:schemeClr val="bg1"/>
                  </a:solidFill>
                </a:rPr>
                <a:t>www.BridgePrepDuval.com</a:t>
              </a:r>
            </a:p>
            <a:p>
              <a:pPr algn="ctr"/>
              <a:r>
                <a:rPr lang="en-US" sz="700" dirty="0">
                  <a:solidFill>
                    <a:schemeClr val="bg1"/>
                  </a:solidFill>
                </a:rPr>
                <a:t>https://www.facebook.com/BridgeprepAcademyDuval/</a:t>
              </a:r>
            </a:p>
          </p:txBody>
        </p:sp>
      </p:grpSp>
      <p:grpSp>
        <p:nvGrpSpPr>
          <p:cNvPr id="17" name="Group 16">
            <a:extLst>
              <a:ext uri="{FF2B5EF4-FFF2-40B4-BE49-F238E27FC236}">
                <a16:creationId xmlns:a16="http://schemas.microsoft.com/office/drawing/2014/main" id="{4849C17C-8B12-464C-9C00-5B7B0D026F2B}"/>
              </a:ext>
            </a:extLst>
          </p:cNvPr>
          <p:cNvGrpSpPr>
            <a:grpSpLocks/>
          </p:cNvGrpSpPr>
          <p:nvPr/>
        </p:nvGrpSpPr>
        <p:grpSpPr bwMode="auto">
          <a:xfrm>
            <a:off x="2850705" y="6930436"/>
            <a:ext cx="922337" cy="604838"/>
            <a:chOff x="111968396" y="111293320"/>
            <a:chExt cx="922354" cy="604949"/>
          </a:xfrm>
        </p:grpSpPr>
        <p:sp>
          <p:nvSpPr>
            <p:cNvPr id="18" name="Text Box 6">
              <a:extLst>
                <a:ext uri="{FF2B5EF4-FFF2-40B4-BE49-F238E27FC236}">
                  <a16:creationId xmlns:a16="http://schemas.microsoft.com/office/drawing/2014/main" id="{426ACA6D-B810-4AA9-BEC4-121EFAA0C42D}"/>
                </a:ext>
              </a:extLst>
            </p:cNvPr>
            <p:cNvSpPr txBox="1">
              <a:spLocks noChangeArrowheads="1"/>
            </p:cNvSpPr>
            <p:nvPr/>
          </p:nvSpPr>
          <p:spPr bwMode="auto">
            <a:xfrm>
              <a:off x="111968396" y="111293320"/>
              <a:ext cx="751865" cy="513476"/>
            </a:xfrm>
            <a:prstGeom prst="rect">
              <a:avLst/>
            </a:prstGeom>
            <a:solidFill>
              <a:schemeClr val="tx2">
                <a:lumMod val="40000"/>
                <a:lumOff val="60000"/>
              </a:schemeClr>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defPPr>
                <a:defRPr lang="en-US"/>
              </a:defPPr>
              <a:lvl1pPr marL="0" algn="l" defTabSz="483306" rtl="0" eaLnBrk="1" latinLnBrk="0" hangingPunct="1">
                <a:defRPr sz="1900" kern="1200">
                  <a:solidFill>
                    <a:schemeClr val="tx1"/>
                  </a:solidFill>
                  <a:latin typeface="+mn-lt"/>
                  <a:ea typeface="+mn-ea"/>
                  <a:cs typeface="+mn-cs"/>
                </a:defRPr>
              </a:lvl1pPr>
              <a:lvl2pPr marL="483306" algn="l" defTabSz="483306" rtl="0" eaLnBrk="1" latinLnBrk="0" hangingPunct="1">
                <a:defRPr sz="1900" kern="1200">
                  <a:solidFill>
                    <a:schemeClr val="tx1"/>
                  </a:solidFill>
                  <a:latin typeface="+mn-lt"/>
                  <a:ea typeface="+mn-ea"/>
                  <a:cs typeface="+mn-cs"/>
                </a:defRPr>
              </a:lvl2pPr>
              <a:lvl3pPr marL="966612" algn="l" defTabSz="483306" rtl="0" eaLnBrk="1" latinLnBrk="0" hangingPunct="1">
                <a:defRPr sz="1900" kern="1200">
                  <a:solidFill>
                    <a:schemeClr val="tx1"/>
                  </a:solidFill>
                  <a:latin typeface="+mn-lt"/>
                  <a:ea typeface="+mn-ea"/>
                  <a:cs typeface="+mn-cs"/>
                </a:defRPr>
              </a:lvl3pPr>
              <a:lvl4pPr marL="1449918" algn="l" defTabSz="483306" rtl="0" eaLnBrk="1" latinLnBrk="0" hangingPunct="1">
                <a:defRPr sz="1900" kern="1200">
                  <a:solidFill>
                    <a:schemeClr val="tx1"/>
                  </a:solidFill>
                  <a:latin typeface="+mn-lt"/>
                  <a:ea typeface="+mn-ea"/>
                  <a:cs typeface="+mn-cs"/>
                </a:defRPr>
              </a:lvl4pPr>
              <a:lvl5pPr marL="1933224" algn="l" defTabSz="483306" rtl="0" eaLnBrk="1" latinLnBrk="0" hangingPunct="1">
                <a:defRPr sz="1900" kern="1200">
                  <a:solidFill>
                    <a:schemeClr val="tx1"/>
                  </a:solidFill>
                  <a:latin typeface="+mn-lt"/>
                  <a:ea typeface="+mn-ea"/>
                  <a:cs typeface="+mn-cs"/>
                </a:defRPr>
              </a:lvl5pPr>
              <a:lvl6pPr marL="2416531" algn="l" defTabSz="483306" rtl="0" eaLnBrk="1" latinLnBrk="0" hangingPunct="1">
                <a:defRPr sz="1900" kern="1200">
                  <a:solidFill>
                    <a:schemeClr val="tx1"/>
                  </a:solidFill>
                  <a:latin typeface="+mn-lt"/>
                  <a:ea typeface="+mn-ea"/>
                  <a:cs typeface="+mn-cs"/>
                </a:defRPr>
              </a:lvl6pPr>
              <a:lvl7pPr marL="2899837" algn="l" defTabSz="483306" rtl="0" eaLnBrk="1" latinLnBrk="0" hangingPunct="1">
                <a:defRPr sz="1900" kern="1200">
                  <a:solidFill>
                    <a:schemeClr val="tx1"/>
                  </a:solidFill>
                  <a:latin typeface="+mn-lt"/>
                  <a:ea typeface="+mn-ea"/>
                  <a:cs typeface="+mn-cs"/>
                </a:defRPr>
              </a:lvl7pPr>
              <a:lvl8pPr marL="3383143" algn="l" defTabSz="483306" rtl="0" eaLnBrk="1" latinLnBrk="0" hangingPunct="1">
                <a:defRPr sz="1900" kern="1200">
                  <a:solidFill>
                    <a:schemeClr val="tx1"/>
                  </a:solidFill>
                  <a:latin typeface="+mn-lt"/>
                  <a:ea typeface="+mn-ea"/>
                  <a:cs typeface="+mn-cs"/>
                </a:defRPr>
              </a:lvl8pPr>
              <a:lvl9pPr marL="3866449" algn="l" defTabSz="483306" rtl="0" eaLnBrk="1" latinLnBrk="0" hangingPunct="1">
                <a:defRPr sz="1900" kern="1200">
                  <a:solidFill>
                    <a:schemeClr val="tx1"/>
                  </a:solidFill>
                  <a:latin typeface="+mn-lt"/>
                  <a:ea typeface="+mn-ea"/>
                  <a:cs typeface="+mn-cs"/>
                </a:defRPr>
              </a:lvl9p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700" b="0" i="1" u="none" strike="noStrike" cap="none" normalizeH="0" baseline="0" dirty="0">
                  <a:ln>
                    <a:noFill/>
                  </a:ln>
                  <a:solidFill>
                    <a:srgbClr val="000000"/>
                  </a:solidFill>
                  <a:effectLst/>
                  <a:latin typeface="Cooper Black" pitchFamily="18" charset="0"/>
                  <a:cs typeface="Arial" pitchFamily="34" charset="0"/>
                </a:rPr>
                <a:t>Student of</a:t>
              </a:r>
            </a:p>
            <a:p>
              <a:pPr marL="0" marR="0" lvl="0" indent="0" defTabSz="914400" rtl="0" eaLnBrk="1" fontAlgn="base" latinLnBrk="0" hangingPunct="1">
                <a:lnSpc>
                  <a:spcPct val="100000"/>
                </a:lnSpc>
                <a:spcBef>
                  <a:spcPct val="0"/>
                </a:spcBef>
                <a:spcAft>
                  <a:spcPct val="0"/>
                </a:spcAft>
                <a:buClrTx/>
                <a:buSzTx/>
                <a:buFontTx/>
                <a:buNone/>
                <a:tabLst/>
              </a:pPr>
              <a:r>
                <a:rPr kumimoji="0" lang="en-US" sz="700" b="0" i="1" u="none" strike="noStrike" cap="none" normalizeH="0" baseline="0" dirty="0">
                  <a:ln>
                    <a:noFill/>
                  </a:ln>
                  <a:solidFill>
                    <a:srgbClr val="000000"/>
                  </a:solidFill>
                  <a:effectLst/>
                  <a:latin typeface="Cooper Black" pitchFamily="18" charset="0"/>
                  <a:cs typeface="Arial" pitchFamily="34" charset="0"/>
                </a:rPr>
                <a:t>the Month</a:t>
              </a:r>
            </a:p>
            <a:p>
              <a:pPr marL="0" marR="0" lvl="0" indent="0" defTabSz="914400" rtl="0" eaLnBrk="1" fontAlgn="base" latinLnBrk="0" hangingPunct="1">
                <a:lnSpc>
                  <a:spcPct val="100000"/>
                </a:lnSpc>
                <a:spcBef>
                  <a:spcPct val="0"/>
                </a:spcBef>
                <a:spcAft>
                  <a:spcPct val="0"/>
                </a:spcAft>
                <a:buClrTx/>
                <a:buSzTx/>
                <a:buFontTx/>
                <a:buNone/>
                <a:tabLst/>
              </a:pPr>
              <a:r>
                <a:rPr kumimoji="0" lang="en-US" sz="700" b="0" i="1" u="none" strike="noStrike" cap="none" normalizeH="0" baseline="0" dirty="0">
                  <a:ln>
                    <a:noFill/>
                  </a:ln>
                  <a:solidFill>
                    <a:srgbClr val="000000"/>
                  </a:solidFill>
                  <a:effectLst/>
                  <a:latin typeface="Cooper Black" pitchFamily="18" charset="0"/>
                  <a:cs typeface="Arial" pitchFamily="34" charset="0"/>
                </a:rPr>
                <a:t>Breakfast</a:t>
              </a:r>
            </a:p>
            <a:p>
              <a:pPr marL="0" marR="0" lvl="0" indent="0" defTabSz="914400" rtl="0" eaLnBrk="1" fontAlgn="base" latinLnBrk="0" hangingPunct="1">
                <a:lnSpc>
                  <a:spcPct val="100000"/>
                </a:lnSpc>
                <a:spcBef>
                  <a:spcPct val="0"/>
                </a:spcBef>
                <a:spcAft>
                  <a:spcPct val="0"/>
                </a:spcAft>
                <a:buClrTx/>
                <a:buSzTx/>
                <a:buFontTx/>
                <a:buNone/>
                <a:tabLst/>
              </a:pPr>
              <a:r>
                <a:rPr kumimoji="0" lang="en-US" sz="700" b="0" i="1" u="none" strike="noStrike" cap="none" normalizeH="0" baseline="0" dirty="0">
                  <a:ln>
                    <a:noFill/>
                  </a:ln>
                  <a:solidFill>
                    <a:srgbClr val="000000"/>
                  </a:solidFill>
                  <a:effectLst/>
                  <a:latin typeface="Cooper Black" pitchFamily="18" charset="0"/>
                  <a:cs typeface="Arial" pitchFamily="34" charset="0"/>
                </a:rPr>
                <a:t>8:45am</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19" name="Picture 18" descr="ANd9GcSic_mulaoorY1-4L35vJximw8BkZU1lIxAFYL2Y2Ls8FajLJnQ">
              <a:hlinkClick r:id="rId8"/>
              <a:extLst>
                <a:ext uri="{FF2B5EF4-FFF2-40B4-BE49-F238E27FC236}">
                  <a16:creationId xmlns:a16="http://schemas.microsoft.com/office/drawing/2014/main" id="{99C3D598-4C73-4BC8-8F5C-DB009B00D4C3}"/>
                </a:ext>
              </a:extLst>
            </p:cNvPr>
            <p:cNvPicPr>
              <a:picLocks noChangeAspect="1" noChangeArrowheads="1"/>
            </p:cNvPicPr>
            <p:nvPr/>
          </p:nvPicPr>
          <p:blipFill>
            <a:blip r:embed="rId9" cstate="print"/>
            <a:srcRect/>
            <a:stretch>
              <a:fillRect/>
            </a:stretch>
          </p:blipFill>
          <p:spPr bwMode="auto">
            <a:xfrm>
              <a:off x="112564055" y="111524476"/>
              <a:ext cx="326695" cy="373793"/>
            </a:xfrm>
            <a:prstGeom prst="rect">
              <a:avLst/>
            </a:prstGeom>
            <a:noFill/>
            <a:ln w="9525" algn="in">
              <a:noFill/>
              <a:miter lim="800000"/>
              <a:headEnd/>
              <a:tailEnd/>
            </a:ln>
          </p:spPr>
        </p:pic>
      </p:grpSp>
      <p:pic>
        <p:nvPicPr>
          <p:cNvPr id="25" name="Picture 24">
            <a:extLst>
              <a:ext uri="{FF2B5EF4-FFF2-40B4-BE49-F238E27FC236}">
                <a16:creationId xmlns:a16="http://schemas.microsoft.com/office/drawing/2014/main" id="{3A120E0E-0D0A-401C-9AEE-A3B40F012F50}"/>
              </a:ext>
            </a:extLst>
          </p:cNvPr>
          <p:cNvPicPr/>
          <p:nvPr/>
        </p:nvPicPr>
        <p:blipFill>
          <a:blip r:embed="rId10" cstate="print"/>
          <a:srcRect/>
          <a:stretch>
            <a:fillRect/>
          </a:stretch>
        </p:blipFill>
        <p:spPr bwMode="auto">
          <a:xfrm>
            <a:off x="6351058" y="4668285"/>
            <a:ext cx="304800" cy="228600"/>
          </a:xfrm>
          <a:prstGeom prst="rect">
            <a:avLst/>
          </a:prstGeom>
          <a:noFill/>
          <a:ln w="9525">
            <a:noFill/>
            <a:miter lim="800000"/>
            <a:headEnd/>
            <a:tailEnd/>
          </a:ln>
        </p:spPr>
      </p:pic>
      <p:sp>
        <p:nvSpPr>
          <p:cNvPr id="26" name="Rectangle 25">
            <a:extLst>
              <a:ext uri="{FF2B5EF4-FFF2-40B4-BE49-F238E27FC236}">
                <a16:creationId xmlns:a16="http://schemas.microsoft.com/office/drawing/2014/main" id="{523C2975-DAF9-4E9A-9661-1AE7FD70D3CA}"/>
              </a:ext>
            </a:extLst>
          </p:cNvPr>
          <p:cNvSpPr/>
          <p:nvPr/>
        </p:nvSpPr>
        <p:spPr>
          <a:xfrm>
            <a:off x="2680064" y="5673431"/>
            <a:ext cx="1570160" cy="276999"/>
          </a:xfrm>
          <a:prstGeom prst="rect">
            <a:avLst/>
          </a:prstGeom>
        </p:spPr>
        <p:txBody>
          <a:bodyPr wrap="square">
            <a:spAutoFit/>
          </a:bodyPr>
          <a:lstStyle/>
          <a:p>
            <a:pPr algn="ctr"/>
            <a:r>
              <a:rPr lang="en-US" sz="1200" b="1" dirty="0">
                <a:solidFill>
                  <a:srgbClr val="00B050"/>
                </a:solidFill>
              </a:rPr>
              <a:t>Snack Sales</a:t>
            </a:r>
          </a:p>
        </p:txBody>
      </p:sp>
      <p:sp>
        <p:nvSpPr>
          <p:cNvPr id="27" name="TextBox 26">
            <a:extLst>
              <a:ext uri="{FF2B5EF4-FFF2-40B4-BE49-F238E27FC236}">
                <a16:creationId xmlns:a16="http://schemas.microsoft.com/office/drawing/2014/main" id="{61C94E13-E51C-452B-9A2C-20060882D9F9}"/>
              </a:ext>
            </a:extLst>
          </p:cNvPr>
          <p:cNvSpPr txBox="1"/>
          <p:nvPr/>
        </p:nvSpPr>
        <p:spPr>
          <a:xfrm>
            <a:off x="7139120" y="5062702"/>
            <a:ext cx="1570160" cy="261610"/>
          </a:xfrm>
          <a:prstGeom prst="rect">
            <a:avLst/>
          </a:prstGeom>
          <a:noFill/>
        </p:spPr>
        <p:txBody>
          <a:bodyPr wrap="square" rtlCol="0">
            <a:spAutoFit/>
          </a:bodyPr>
          <a:lstStyle>
            <a:defPPr>
              <a:defRPr lang="en-US"/>
            </a:defPPr>
            <a:lvl1pPr marL="0" algn="l" defTabSz="483306" rtl="0" eaLnBrk="1" latinLnBrk="0" hangingPunct="1">
              <a:defRPr sz="1900" kern="1200">
                <a:solidFill>
                  <a:schemeClr val="tx1"/>
                </a:solidFill>
                <a:latin typeface="+mn-lt"/>
                <a:ea typeface="+mn-ea"/>
                <a:cs typeface="+mn-cs"/>
              </a:defRPr>
            </a:lvl1pPr>
            <a:lvl2pPr marL="483306" algn="l" defTabSz="483306" rtl="0" eaLnBrk="1" latinLnBrk="0" hangingPunct="1">
              <a:defRPr sz="1900" kern="1200">
                <a:solidFill>
                  <a:schemeClr val="tx1"/>
                </a:solidFill>
                <a:latin typeface="+mn-lt"/>
                <a:ea typeface="+mn-ea"/>
                <a:cs typeface="+mn-cs"/>
              </a:defRPr>
            </a:lvl2pPr>
            <a:lvl3pPr marL="966612" algn="l" defTabSz="483306" rtl="0" eaLnBrk="1" latinLnBrk="0" hangingPunct="1">
              <a:defRPr sz="1900" kern="1200">
                <a:solidFill>
                  <a:schemeClr val="tx1"/>
                </a:solidFill>
                <a:latin typeface="+mn-lt"/>
                <a:ea typeface="+mn-ea"/>
                <a:cs typeface="+mn-cs"/>
              </a:defRPr>
            </a:lvl3pPr>
            <a:lvl4pPr marL="1449918" algn="l" defTabSz="483306" rtl="0" eaLnBrk="1" latinLnBrk="0" hangingPunct="1">
              <a:defRPr sz="1900" kern="1200">
                <a:solidFill>
                  <a:schemeClr val="tx1"/>
                </a:solidFill>
                <a:latin typeface="+mn-lt"/>
                <a:ea typeface="+mn-ea"/>
                <a:cs typeface="+mn-cs"/>
              </a:defRPr>
            </a:lvl4pPr>
            <a:lvl5pPr marL="1933224" algn="l" defTabSz="483306" rtl="0" eaLnBrk="1" latinLnBrk="0" hangingPunct="1">
              <a:defRPr sz="1900" kern="1200">
                <a:solidFill>
                  <a:schemeClr val="tx1"/>
                </a:solidFill>
                <a:latin typeface="+mn-lt"/>
                <a:ea typeface="+mn-ea"/>
                <a:cs typeface="+mn-cs"/>
              </a:defRPr>
            </a:lvl5pPr>
            <a:lvl6pPr marL="2416531" algn="l" defTabSz="483306" rtl="0" eaLnBrk="1" latinLnBrk="0" hangingPunct="1">
              <a:defRPr sz="1900" kern="1200">
                <a:solidFill>
                  <a:schemeClr val="tx1"/>
                </a:solidFill>
                <a:latin typeface="+mn-lt"/>
                <a:ea typeface="+mn-ea"/>
                <a:cs typeface="+mn-cs"/>
              </a:defRPr>
            </a:lvl6pPr>
            <a:lvl7pPr marL="2899837" algn="l" defTabSz="483306" rtl="0" eaLnBrk="1" latinLnBrk="0" hangingPunct="1">
              <a:defRPr sz="1900" kern="1200">
                <a:solidFill>
                  <a:schemeClr val="tx1"/>
                </a:solidFill>
                <a:latin typeface="+mn-lt"/>
                <a:ea typeface="+mn-ea"/>
                <a:cs typeface="+mn-cs"/>
              </a:defRPr>
            </a:lvl7pPr>
            <a:lvl8pPr marL="3383143" algn="l" defTabSz="483306" rtl="0" eaLnBrk="1" latinLnBrk="0" hangingPunct="1">
              <a:defRPr sz="1900" kern="1200">
                <a:solidFill>
                  <a:schemeClr val="tx1"/>
                </a:solidFill>
                <a:latin typeface="+mn-lt"/>
                <a:ea typeface="+mn-ea"/>
                <a:cs typeface="+mn-cs"/>
              </a:defRPr>
            </a:lvl8pPr>
            <a:lvl9pPr marL="3866449" algn="l" defTabSz="483306" rtl="0" eaLnBrk="1" latinLnBrk="0" hangingPunct="1">
              <a:defRPr sz="1900" kern="1200">
                <a:solidFill>
                  <a:schemeClr val="tx1"/>
                </a:solidFill>
                <a:latin typeface="+mn-lt"/>
                <a:ea typeface="+mn-ea"/>
                <a:cs typeface="+mn-cs"/>
              </a:defRPr>
            </a:lvl9pPr>
          </a:lstStyle>
          <a:p>
            <a:pPr algn="ctr"/>
            <a:r>
              <a:rPr lang="en-US" sz="1100" b="1" dirty="0">
                <a:solidFill>
                  <a:srgbClr val="FF3399"/>
                </a:solidFill>
              </a:rPr>
              <a:t>NO UNIFORM $2</a:t>
            </a:r>
            <a:endParaRPr lang="en-US" sz="800" dirty="0">
              <a:solidFill>
                <a:srgbClr val="FF3399"/>
              </a:solidFill>
              <a:latin typeface="Arial Rounded MT Bold" pitchFamily="34" charset="0"/>
            </a:endParaRPr>
          </a:p>
        </p:txBody>
      </p:sp>
      <p:sp>
        <p:nvSpPr>
          <p:cNvPr id="28" name="TextBox 26">
            <a:extLst>
              <a:ext uri="{FF2B5EF4-FFF2-40B4-BE49-F238E27FC236}">
                <a16:creationId xmlns:a16="http://schemas.microsoft.com/office/drawing/2014/main" id="{49330DD9-D1E4-4CA5-AAC2-2AE2CC5895A6}"/>
              </a:ext>
            </a:extLst>
          </p:cNvPr>
          <p:cNvSpPr txBox="1"/>
          <p:nvPr/>
        </p:nvSpPr>
        <p:spPr>
          <a:xfrm>
            <a:off x="4371105" y="1883924"/>
            <a:ext cx="11430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1" dirty="0">
                <a:solidFill>
                  <a:srgbClr val="0070C0"/>
                </a:solidFill>
              </a:rPr>
              <a:t>School T-shirt Day</a:t>
            </a:r>
            <a:endParaRPr lang="en-US" sz="700" i="1" dirty="0">
              <a:solidFill>
                <a:srgbClr val="0070C0"/>
              </a:solidFill>
            </a:endParaRPr>
          </a:p>
          <a:p>
            <a:pPr algn="ctr"/>
            <a:r>
              <a:rPr lang="en-US" sz="700" b="1" dirty="0">
                <a:solidFill>
                  <a:srgbClr val="0070C0"/>
                </a:solidFill>
              </a:rPr>
              <a:t>with uniform bottom</a:t>
            </a:r>
            <a:endParaRPr lang="en-US" sz="700" i="1" dirty="0">
              <a:solidFill>
                <a:srgbClr val="0070C0"/>
              </a:solidFill>
            </a:endParaRPr>
          </a:p>
        </p:txBody>
      </p:sp>
      <p:sp>
        <p:nvSpPr>
          <p:cNvPr id="29" name="TextBox 26">
            <a:extLst>
              <a:ext uri="{FF2B5EF4-FFF2-40B4-BE49-F238E27FC236}">
                <a16:creationId xmlns:a16="http://schemas.microsoft.com/office/drawing/2014/main" id="{66EE7D6F-8790-418F-A2CD-01B74BFD3AB8}"/>
              </a:ext>
            </a:extLst>
          </p:cNvPr>
          <p:cNvSpPr txBox="1"/>
          <p:nvPr/>
        </p:nvSpPr>
        <p:spPr>
          <a:xfrm>
            <a:off x="3042801" y="5243421"/>
            <a:ext cx="801111"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1" dirty="0">
                <a:solidFill>
                  <a:srgbClr val="0070C0"/>
                </a:solidFill>
              </a:rPr>
              <a:t>Middle School Lead Day</a:t>
            </a:r>
            <a:endParaRPr lang="en-US" sz="700" i="1" dirty="0">
              <a:solidFill>
                <a:srgbClr val="0070C0"/>
              </a:solidFill>
            </a:endParaRPr>
          </a:p>
        </p:txBody>
      </p:sp>
      <p:sp>
        <p:nvSpPr>
          <p:cNvPr id="31" name="TextBox 30">
            <a:extLst>
              <a:ext uri="{FF2B5EF4-FFF2-40B4-BE49-F238E27FC236}">
                <a16:creationId xmlns:a16="http://schemas.microsoft.com/office/drawing/2014/main" id="{949410C2-AC94-4D16-B6AC-4552C4E54472}"/>
              </a:ext>
            </a:extLst>
          </p:cNvPr>
          <p:cNvSpPr txBox="1"/>
          <p:nvPr/>
        </p:nvSpPr>
        <p:spPr>
          <a:xfrm>
            <a:off x="333841" y="3621298"/>
            <a:ext cx="9390718" cy="430887"/>
          </a:xfrm>
          <a:prstGeom prst="rect">
            <a:avLst/>
          </a:prstGeom>
          <a:solidFill>
            <a:srgbClr val="00B050"/>
          </a:solidFill>
          <a:ln>
            <a:solidFill>
              <a:schemeClr val="accent3">
                <a:lumMod val="50000"/>
              </a:schemeClr>
            </a:solidFill>
          </a:ln>
        </p:spPr>
        <p:txBody>
          <a:bodyPr wrap="square" rtlCol="0">
            <a:spAutoFit/>
          </a:bodyPr>
          <a:lstStyle/>
          <a:p>
            <a:pPr algn="ctr"/>
            <a:r>
              <a:rPr lang="en-US" sz="1100" b="1" dirty="0">
                <a:solidFill>
                  <a:schemeClr val="bg1"/>
                </a:solidFill>
                <a:latin typeface="AbcTeacher" pitchFamily="2" charset="0"/>
              </a:rPr>
              <a:t>Spring Break – No School , March 7</a:t>
            </a:r>
            <a:r>
              <a:rPr lang="en-US" sz="1100" b="1" baseline="30000" dirty="0">
                <a:solidFill>
                  <a:schemeClr val="bg1"/>
                </a:solidFill>
                <a:latin typeface="AbcTeacher" pitchFamily="2" charset="0"/>
              </a:rPr>
              <a:t>th</a:t>
            </a:r>
            <a:r>
              <a:rPr lang="en-US" sz="1100" b="1" dirty="0">
                <a:solidFill>
                  <a:schemeClr val="bg1"/>
                </a:solidFill>
                <a:latin typeface="AbcTeacher" pitchFamily="2" charset="0"/>
              </a:rPr>
              <a:t>- 14</a:t>
            </a:r>
            <a:r>
              <a:rPr lang="en-US" sz="1100" b="1" baseline="30000" dirty="0">
                <a:solidFill>
                  <a:schemeClr val="bg1"/>
                </a:solidFill>
                <a:latin typeface="AbcTeacher" pitchFamily="2" charset="0"/>
              </a:rPr>
              <a:t>th</a:t>
            </a:r>
            <a:r>
              <a:rPr lang="en-US" sz="1100" b="1" dirty="0">
                <a:solidFill>
                  <a:schemeClr val="bg1"/>
                </a:solidFill>
                <a:latin typeface="AbcTeacher" pitchFamily="2" charset="0"/>
              </a:rPr>
              <a:t>, 2020</a:t>
            </a:r>
          </a:p>
          <a:p>
            <a:pPr algn="ctr"/>
            <a:r>
              <a:rPr lang="en-US" sz="1100" b="1" dirty="0">
                <a:solidFill>
                  <a:schemeClr val="bg1"/>
                </a:solidFill>
                <a:latin typeface="AbcTeacher" pitchFamily="2" charset="0"/>
              </a:rPr>
              <a:t>See you Monday, March 16</a:t>
            </a:r>
            <a:r>
              <a:rPr lang="en-US" sz="1100" b="1" baseline="30000" dirty="0">
                <a:solidFill>
                  <a:schemeClr val="bg1"/>
                </a:solidFill>
                <a:latin typeface="AbcTeacher" pitchFamily="2" charset="0"/>
              </a:rPr>
              <a:t>th</a:t>
            </a:r>
            <a:r>
              <a:rPr lang="en-US" sz="1100" b="1" dirty="0">
                <a:solidFill>
                  <a:schemeClr val="bg1"/>
                </a:solidFill>
                <a:latin typeface="AbcTeacher" pitchFamily="2" charset="0"/>
              </a:rPr>
              <a:t>, 2020</a:t>
            </a:r>
          </a:p>
        </p:txBody>
      </p:sp>
      <p:pic>
        <p:nvPicPr>
          <p:cNvPr id="32" name="Picture 6">
            <a:extLst>
              <a:ext uri="{FF2B5EF4-FFF2-40B4-BE49-F238E27FC236}">
                <a16:creationId xmlns:a16="http://schemas.microsoft.com/office/drawing/2014/main" id="{696D68D6-D332-407B-AF16-C3669992A750}"/>
              </a:ext>
            </a:extLst>
          </p:cNvPr>
          <p:cNvPicPr>
            <a:picLocks noChangeAspect="1" noChangeArrowheads="1"/>
          </p:cNvPicPr>
          <p:nvPr/>
        </p:nvPicPr>
        <p:blipFill>
          <a:blip r:embed="rId11" cstate="print"/>
          <a:srcRect/>
          <a:stretch>
            <a:fillRect/>
          </a:stretch>
        </p:blipFill>
        <p:spPr bwMode="auto">
          <a:xfrm>
            <a:off x="333838" y="3359648"/>
            <a:ext cx="1074529" cy="794201"/>
          </a:xfrm>
          <a:prstGeom prst="rect">
            <a:avLst/>
          </a:prstGeom>
          <a:noFill/>
          <a:ln w="9525">
            <a:noFill/>
            <a:miter lim="800000"/>
            <a:headEnd/>
            <a:tailEnd/>
          </a:ln>
        </p:spPr>
      </p:pic>
      <p:sp>
        <p:nvSpPr>
          <p:cNvPr id="37" name="Rectangle 36">
            <a:extLst>
              <a:ext uri="{FF2B5EF4-FFF2-40B4-BE49-F238E27FC236}">
                <a16:creationId xmlns:a16="http://schemas.microsoft.com/office/drawing/2014/main" id="{91C0DDF0-F630-4E71-BE26-87D03FBACFE3}"/>
              </a:ext>
            </a:extLst>
          </p:cNvPr>
          <p:cNvSpPr/>
          <p:nvPr/>
        </p:nvSpPr>
        <p:spPr>
          <a:xfrm>
            <a:off x="2987235" y="4894966"/>
            <a:ext cx="1109038" cy="369332"/>
          </a:xfrm>
          <a:prstGeom prst="rect">
            <a:avLst/>
          </a:prstGeom>
        </p:spPr>
        <p:txBody>
          <a:bodyPr wrap="square">
            <a:spAutoFit/>
          </a:bodyPr>
          <a:lstStyle/>
          <a:p>
            <a:pPr algn="ctr"/>
            <a:r>
              <a:rPr lang="en-US" sz="900" b="1" dirty="0">
                <a:solidFill>
                  <a:srgbClr val="00B050"/>
                </a:solidFill>
                <a:latin typeface="AbcBulletin" pitchFamily="2" charset="0"/>
              </a:rPr>
              <a:t>St. Patrick's</a:t>
            </a:r>
          </a:p>
          <a:p>
            <a:pPr algn="ctr"/>
            <a:r>
              <a:rPr lang="en-US" sz="900" b="1" dirty="0">
                <a:solidFill>
                  <a:srgbClr val="00B050"/>
                </a:solidFill>
                <a:latin typeface="AbcBulletin" pitchFamily="2" charset="0"/>
              </a:rPr>
              <a:t>Day</a:t>
            </a:r>
            <a:endParaRPr lang="en-US" sz="900" dirty="0">
              <a:solidFill>
                <a:srgbClr val="00B050"/>
              </a:solidFill>
              <a:latin typeface="AbcBulletin" pitchFamily="2" charset="0"/>
            </a:endParaRPr>
          </a:p>
        </p:txBody>
      </p:sp>
      <p:pic>
        <p:nvPicPr>
          <p:cNvPr id="38" name="Picture 13" descr="C:\Users\BridgePrep\AppData\Local\Microsoft\Windows\INetCache\IE\3CKLGME4\shaded-48112_640[1].png">
            <a:extLst>
              <a:ext uri="{FF2B5EF4-FFF2-40B4-BE49-F238E27FC236}">
                <a16:creationId xmlns:a16="http://schemas.microsoft.com/office/drawing/2014/main" id="{DEC650BE-C3BD-4772-9671-8186A4C2E7CA}"/>
              </a:ext>
            </a:extLst>
          </p:cNvPr>
          <p:cNvPicPr>
            <a:picLocks noChangeAspect="1" noChangeArrowheads="1"/>
          </p:cNvPicPr>
          <p:nvPr/>
        </p:nvPicPr>
        <p:blipFill>
          <a:blip r:embed="rId12" cstate="print"/>
          <a:srcRect/>
          <a:stretch>
            <a:fillRect/>
          </a:stretch>
        </p:blipFill>
        <p:spPr bwMode="auto">
          <a:xfrm rot="1229998">
            <a:off x="2756355" y="4961808"/>
            <a:ext cx="275610" cy="316124"/>
          </a:xfrm>
          <a:prstGeom prst="rect">
            <a:avLst/>
          </a:prstGeom>
          <a:noFill/>
        </p:spPr>
      </p:pic>
      <p:sp>
        <p:nvSpPr>
          <p:cNvPr id="39" name="TextBox 38">
            <a:extLst>
              <a:ext uri="{FF2B5EF4-FFF2-40B4-BE49-F238E27FC236}">
                <a16:creationId xmlns:a16="http://schemas.microsoft.com/office/drawing/2014/main" id="{866EA91F-2B34-4B82-8AEE-5E30E9A8090F}"/>
              </a:ext>
            </a:extLst>
          </p:cNvPr>
          <p:cNvSpPr txBox="1"/>
          <p:nvPr/>
        </p:nvSpPr>
        <p:spPr>
          <a:xfrm>
            <a:off x="7172472" y="2820081"/>
            <a:ext cx="1570160" cy="261610"/>
          </a:xfrm>
          <a:prstGeom prst="rect">
            <a:avLst/>
          </a:prstGeom>
          <a:noFill/>
        </p:spPr>
        <p:txBody>
          <a:bodyPr wrap="square" rtlCol="0">
            <a:spAutoFit/>
          </a:bodyPr>
          <a:lstStyle>
            <a:defPPr>
              <a:defRPr lang="en-US"/>
            </a:defPPr>
            <a:lvl1pPr marL="0" algn="l" defTabSz="483306" rtl="0" eaLnBrk="1" latinLnBrk="0" hangingPunct="1">
              <a:defRPr sz="1900" kern="1200">
                <a:solidFill>
                  <a:schemeClr val="tx1"/>
                </a:solidFill>
                <a:latin typeface="+mn-lt"/>
                <a:ea typeface="+mn-ea"/>
                <a:cs typeface="+mn-cs"/>
              </a:defRPr>
            </a:lvl1pPr>
            <a:lvl2pPr marL="483306" algn="l" defTabSz="483306" rtl="0" eaLnBrk="1" latinLnBrk="0" hangingPunct="1">
              <a:defRPr sz="1900" kern="1200">
                <a:solidFill>
                  <a:schemeClr val="tx1"/>
                </a:solidFill>
                <a:latin typeface="+mn-lt"/>
                <a:ea typeface="+mn-ea"/>
                <a:cs typeface="+mn-cs"/>
              </a:defRPr>
            </a:lvl2pPr>
            <a:lvl3pPr marL="966612" algn="l" defTabSz="483306" rtl="0" eaLnBrk="1" latinLnBrk="0" hangingPunct="1">
              <a:defRPr sz="1900" kern="1200">
                <a:solidFill>
                  <a:schemeClr val="tx1"/>
                </a:solidFill>
                <a:latin typeface="+mn-lt"/>
                <a:ea typeface="+mn-ea"/>
                <a:cs typeface="+mn-cs"/>
              </a:defRPr>
            </a:lvl3pPr>
            <a:lvl4pPr marL="1449918" algn="l" defTabSz="483306" rtl="0" eaLnBrk="1" latinLnBrk="0" hangingPunct="1">
              <a:defRPr sz="1900" kern="1200">
                <a:solidFill>
                  <a:schemeClr val="tx1"/>
                </a:solidFill>
                <a:latin typeface="+mn-lt"/>
                <a:ea typeface="+mn-ea"/>
                <a:cs typeface="+mn-cs"/>
              </a:defRPr>
            </a:lvl4pPr>
            <a:lvl5pPr marL="1933224" algn="l" defTabSz="483306" rtl="0" eaLnBrk="1" latinLnBrk="0" hangingPunct="1">
              <a:defRPr sz="1900" kern="1200">
                <a:solidFill>
                  <a:schemeClr val="tx1"/>
                </a:solidFill>
                <a:latin typeface="+mn-lt"/>
                <a:ea typeface="+mn-ea"/>
                <a:cs typeface="+mn-cs"/>
              </a:defRPr>
            </a:lvl5pPr>
            <a:lvl6pPr marL="2416531" algn="l" defTabSz="483306" rtl="0" eaLnBrk="1" latinLnBrk="0" hangingPunct="1">
              <a:defRPr sz="1900" kern="1200">
                <a:solidFill>
                  <a:schemeClr val="tx1"/>
                </a:solidFill>
                <a:latin typeface="+mn-lt"/>
                <a:ea typeface="+mn-ea"/>
                <a:cs typeface="+mn-cs"/>
              </a:defRPr>
            </a:lvl6pPr>
            <a:lvl7pPr marL="2899837" algn="l" defTabSz="483306" rtl="0" eaLnBrk="1" latinLnBrk="0" hangingPunct="1">
              <a:defRPr sz="1900" kern="1200">
                <a:solidFill>
                  <a:schemeClr val="tx1"/>
                </a:solidFill>
                <a:latin typeface="+mn-lt"/>
                <a:ea typeface="+mn-ea"/>
                <a:cs typeface="+mn-cs"/>
              </a:defRPr>
            </a:lvl7pPr>
            <a:lvl8pPr marL="3383143" algn="l" defTabSz="483306" rtl="0" eaLnBrk="1" latinLnBrk="0" hangingPunct="1">
              <a:defRPr sz="1900" kern="1200">
                <a:solidFill>
                  <a:schemeClr val="tx1"/>
                </a:solidFill>
                <a:latin typeface="+mn-lt"/>
                <a:ea typeface="+mn-ea"/>
                <a:cs typeface="+mn-cs"/>
              </a:defRPr>
            </a:lvl8pPr>
            <a:lvl9pPr marL="3866449" algn="l" defTabSz="483306" rtl="0" eaLnBrk="1" latinLnBrk="0" hangingPunct="1">
              <a:defRPr sz="1900" kern="1200">
                <a:solidFill>
                  <a:schemeClr val="tx1"/>
                </a:solidFill>
                <a:latin typeface="+mn-lt"/>
                <a:ea typeface="+mn-ea"/>
                <a:cs typeface="+mn-cs"/>
              </a:defRPr>
            </a:lvl9pPr>
          </a:lstStyle>
          <a:p>
            <a:pPr algn="ctr"/>
            <a:r>
              <a:rPr lang="en-US" sz="1100" b="1" dirty="0">
                <a:solidFill>
                  <a:srgbClr val="FF3399"/>
                </a:solidFill>
              </a:rPr>
              <a:t>NO UNIFORM $2</a:t>
            </a:r>
            <a:endParaRPr lang="en-US" sz="800" dirty="0">
              <a:solidFill>
                <a:srgbClr val="FF3399"/>
              </a:solidFill>
              <a:latin typeface="Arial Rounded MT Bold" pitchFamily="34" charset="0"/>
            </a:endParaRPr>
          </a:p>
        </p:txBody>
      </p:sp>
      <p:sp>
        <p:nvSpPr>
          <p:cNvPr id="40" name="TextBox 26">
            <a:extLst>
              <a:ext uri="{FF2B5EF4-FFF2-40B4-BE49-F238E27FC236}">
                <a16:creationId xmlns:a16="http://schemas.microsoft.com/office/drawing/2014/main" id="{A8FA17FE-6436-4D29-A427-B8B4145DF6D2}"/>
              </a:ext>
            </a:extLst>
          </p:cNvPr>
          <p:cNvSpPr txBox="1"/>
          <p:nvPr/>
        </p:nvSpPr>
        <p:spPr>
          <a:xfrm>
            <a:off x="2999997" y="4151078"/>
            <a:ext cx="801111"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1" dirty="0">
                <a:solidFill>
                  <a:srgbClr val="0070C0"/>
                </a:solidFill>
              </a:rPr>
              <a:t>Middle School Lead Day</a:t>
            </a:r>
            <a:endParaRPr lang="en-US" sz="700" i="1" dirty="0">
              <a:solidFill>
                <a:srgbClr val="0070C0"/>
              </a:solidFill>
            </a:endParaRPr>
          </a:p>
        </p:txBody>
      </p:sp>
      <p:sp>
        <p:nvSpPr>
          <p:cNvPr id="42" name="TextBox 26">
            <a:extLst>
              <a:ext uri="{FF2B5EF4-FFF2-40B4-BE49-F238E27FC236}">
                <a16:creationId xmlns:a16="http://schemas.microsoft.com/office/drawing/2014/main" id="{BC73CA2E-B2AD-4CA5-9FC9-87206F256ABE}"/>
              </a:ext>
            </a:extLst>
          </p:cNvPr>
          <p:cNvSpPr txBox="1"/>
          <p:nvPr/>
        </p:nvSpPr>
        <p:spPr>
          <a:xfrm>
            <a:off x="3073994" y="1859484"/>
            <a:ext cx="801111"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1" dirty="0">
                <a:solidFill>
                  <a:srgbClr val="0070C0"/>
                </a:solidFill>
              </a:rPr>
              <a:t>Middle School Lead Day</a:t>
            </a:r>
            <a:endParaRPr lang="en-US" sz="700" i="1" dirty="0">
              <a:solidFill>
                <a:srgbClr val="0070C0"/>
              </a:solidFill>
            </a:endParaRPr>
          </a:p>
        </p:txBody>
      </p:sp>
      <p:pic>
        <p:nvPicPr>
          <p:cNvPr id="44" name="Picture 43">
            <a:extLst>
              <a:ext uri="{FF2B5EF4-FFF2-40B4-BE49-F238E27FC236}">
                <a16:creationId xmlns:a16="http://schemas.microsoft.com/office/drawing/2014/main" id="{F4F13941-7E31-4FB5-B19B-57DC59BE9246}"/>
              </a:ext>
            </a:extLst>
          </p:cNvPr>
          <p:cNvPicPr>
            <a:picLocks noChangeAspect="1"/>
          </p:cNvPicPr>
          <p:nvPr/>
        </p:nvPicPr>
        <p:blipFill>
          <a:blip r:embed="rId13"/>
          <a:stretch>
            <a:fillRect/>
          </a:stretch>
        </p:blipFill>
        <p:spPr>
          <a:xfrm>
            <a:off x="7547076" y="4311583"/>
            <a:ext cx="616603" cy="616603"/>
          </a:xfrm>
          <a:prstGeom prst="rect">
            <a:avLst/>
          </a:prstGeom>
        </p:spPr>
      </p:pic>
      <p:pic>
        <p:nvPicPr>
          <p:cNvPr id="45" name="Picture 8" descr="http://usercontent2.hubimg.com/9989825_f260.jpg">
            <a:extLst>
              <a:ext uri="{FF2B5EF4-FFF2-40B4-BE49-F238E27FC236}">
                <a16:creationId xmlns:a16="http://schemas.microsoft.com/office/drawing/2014/main" id="{9FB52E2B-5B08-4D4B-8B13-3251916208DE}"/>
              </a:ext>
            </a:extLst>
          </p:cNvPr>
          <p:cNvPicPr>
            <a:picLocks noChangeAspect="1" noChangeArrowheads="1"/>
          </p:cNvPicPr>
          <p:nvPr/>
        </p:nvPicPr>
        <p:blipFill>
          <a:blip r:embed="rId14" cstate="print"/>
          <a:srcRect/>
          <a:stretch>
            <a:fillRect/>
          </a:stretch>
        </p:blipFill>
        <p:spPr bwMode="auto">
          <a:xfrm>
            <a:off x="9001361" y="3160220"/>
            <a:ext cx="332415" cy="398898"/>
          </a:xfrm>
          <a:prstGeom prst="rect">
            <a:avLst/>
          </a:prstGeom>
          <a:noFill/>
        </p:spPr>
      </p:pic>
      <p:sp>
        <p:nvSpPr>
          <p:cNvPr id="46" name="TextBox 45">
            <a:extLst>
              <a:ext uri="{FF2B5EF4-FFF2-40B4-BE49-F238E27FC236}">
                <a16:creationId xmlns:a16="http://schemas.microsoft.com/office/drawing/2014/main" id="{9CCF9492-C30C-480E-AE38-087564851524}"/>
              </a:ext>
            </a:extLst>
          </p:cNvPr>
          <p:cNvSpPr txBox="1"/>
          <p:nvPr/>
        </p:nvSpPr>
        <p:spPr>
          <a:xfrm>
            <a:off x="376262" y="2213690"/>
            <a:ext cx="762000" cy="746358"/>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850" b="1" dirty="0">
                <a:solidFill>
                  <a:srgbClr val="7030A0"/>
                </a:solidFill>
              </a:rPr>
              <a:t>3/2-3/20</a:t>
            </a:r>
          </a:p>
          <a:p>
            <a:pPr algn="ctr"/>
            <a:r>
              <a:rPr lang="en-US" sz="850" b="1" dirty="0">
                <a:solidFill>
                  <a:srgbClr val="7030A0"/>
                </a:solidFill>
              </a:rPr>
              <a:t>Gala Ticket</a:t>
            </a:r>
          </a:p>
          <a:p>
            <a:pPr algn="ctr"/>
            <a:r>
              <a:rPr lang="en-US" sz="850" b="1" dirty="0">
                <a:solidFill>
                  <a:srgbClr val="7030A0"/>
                </a:solidFill>
              </a:rPr>
              <a:t> Pre-Sale</a:t>
            </a:r>
          </a:p>
          <a:p>
            <a:pPr algn="ctr"/>
            <a:r>
              <a:rPr lang="en-US" sz="850" b="1" dirty="0">
                <a:solidFill>
                  <a:srgbClr val="7030A0"/>
                </a:solidFill>
              </a:rPr>
              <a:t>Adult: </a:t>
            </a:r>
            <a:r>
              <a:rPr lang="en-US" sz="850" b="1" dirty="0" smtClean="0">
                <a:solidFill>
                  <a:srgbClr val="7030A0"/>
                </a:solidFill>
              </a:rPr>
              <a:t>$30</a:t>
            </a:r>
            <a:endParaRPr lang="en-US" sz="850" b="1" dirty="0">
              <a:solidFill>
                <a:srgbClr val="7030A0"/>
              </a:solidFill>
            </a:endParaRPr>
          </a:p>
          <a:p>
            <a:pPr algn="ctr"/>
            <a:r>
              <a:rPr lang="en-US" sz="850" b="1" dirty="0">
                <a:solidFill>
                  <a:srgbClr val="7030A0"/>
                </a:solidFill>
              </a:rPr>
              <a:t>Child: $20</a:t>
            </a:r>
            <a:endParaRPr lang="en-US" sz="800" dirty="0">
              <a:solidFill>
                <a:srgbClr val="7030A0"/>
              </a:solidFill>
            </a:endParaRPr>
          </a:p>
        </p:txBody>
      </p:sp>
      <p:pic>
        <p:nvPicPr>
          <p:cNvPr id="47" name="Picture 46" descr="C:\Users\BridgePrep\AppData\Local\Microsoft\Windows\INetCache\IE\3CKLGME4\2[1].png">
            <a:extLst>
              <a:ext uri="{FF2B5EF4-FFF2-40B4-BE49-F238E27FC236}">
                <a16:creationId xmlns:a16="http://schemas.microsoft.com/office/drawing/2014/main" id="{5B12DADC-98B7-4E4B-A8E6-09637B9EB0AA}"/>
              </a:ext>
            </a:extLst>
          </p:cNvPr>
          <p:cNvPicPr>
            <a:picLocks noChangeAspect="1" noChangeArrowheads="1"/>
          </p:cNvPicPr>
          <p:nvPr/>
        </p:nvPicPr>
        <p:blipFill>
          <a:blip r:embed="rId15" cstate="print"/>
          <a:srcRect/>
          <a:stretch>
            <a:fillRect/>
          </a:stretch>
        </p:blipFill>
        <p:spPr bwMode="auto">
          <a:xfrm>
            <a:off x="1377912" y="2543113"/>
            <a:ext cx="457659" cy="475262"/>
          </a:xfrm>
          <a:prstGeom prst="rect">
            <a:avLst/>
          </a:prstGeom>
          <a:noFill/>
        </p:spPr>
      </p:pic>
      <p:sp>
        <p:nvSpPr>
          <p:cNvPr id="48" name="Rectangle 47">
            <a:extLst>
              <a:ext uri="{FF2B5EF4-FFF2-40B4-BE49-F238E27FC236}">
                <a16:creationId xmlns:a16="http://schemas.microsoft.com/office/drawing/2014/main" id="{384CC875-5366-454D-BFD7-9FBC4C7BF0DD}"/>
              </a:ext>
            </a:extLst>
          </p:cNvPr>
          <p:cNvSpPr/>
          <p:nvPr/>
        </p:nvSpPr>
        <p:spPr>
          <a:xfrm>
            <a:off x="1600226" y="2635866"/>
            <a:ext cx="1106853" cy="369332"/>
          </a:xfrm>
          <a:prstGeom prst="rect">
            <a:avLst/>
          </a:prstGeom>
        </p:spPr>
        <p:txBody>
          <a:bodyPr wrap="square">
            <a:spAutoFit/>
          </a:bodyPr>
          <a:lstStyle/>
          <a:p>
            <a:pPr algn="r"/>
            <a:r>
              <a:rPr lang="en-US" sz="900" b="1" dirty="0">
                <a:solidFill>
                  <a:srgbClr val="FF0000"/>
                </a:solidFill>
                <a:latin typeface="AbcBulletin" pitchFamily="2" charset="0"/>
              </a:rPr>
              <a:t>Happy Birthday </a:t>
            </a:r>
          </a:p>
          <a:p>
            <a:pPr algn="r"/>
            <a:r>
              <a:rPr lang="en-US" sz="900" b="1" dirty="0">
                <a:solidFill>
                  <a:srgbClr val="FF0000"/>
                </a:solidFill>
                <a:latin typeface="AbcBulletin" pitchFamily="2" charset="0"/>
              </a:rPr>
              <a:t>Dr. Seuss</a:t>
            </a:r>
          </a:p>
        </p:txBody>
      </p:sp>
      <p:pic>
        <p:nvPicPr>
          <p:cNvPr id="49" name="Picture 48">
            <a:extLst>
              <a:ext uri="{FF2B5EF4-FFF2-40B4-BE49-F238E27FC236}">
                <a16:creationId xmlns:a16="http://schemas.microsoft.com/office/drawing/2014/main" id="{ACFCDE4B-FA8E-454D-BD3B-9C5413C43D7B}"/>
              </a:ext>
            </a:extLst>
          </p:cNvPr>
          <p:cNvPicPr>
            <a:picLocks noChangeAspect="1"/>
          </p:cNvPicPr>
          <p:nvPr/>
        </p:nvPicPr>
        <p:blipFill>
          <a:blip r:embed="rId16"/>
          <a:stretch>
            <a:fillRect/>
          </a:stretch>
        </p:blipFill>
        <p:spPr>
          <a:xfrm>
            <a:off x="3160024" y="2232747"/>
            <a:ext cx="613624" cy="522717"/>
          </a:xfrm>
          <a:prstGeom prst="rect">
            <a:avLst/>
          </a:prstGeom>
        </p:spPr>
      </p:pic>
      <p:sp>
        <p:nvSpPr>
          <p:cNvPr id="50" name="Text Box 15">
            <a:extLst>
              <a:ext uri="{FF2B5EF4-FFF2-40B4-BE49-F238E27FC236}">
                <a16:creationId xmlns:a16="http://schemas.microsoft.com/office/drawing/2014/main" id="{22601EC4-0DF0-4381-9FA0-52DB96F18319}"/>
              </a:ext>
            </a:extLst>
          </p:cNvPr>
          <p:cNvSpPr txBox="1">
            <a:spLocks noChangeArrowheads="1"/>
          </p:cNvSpPr>
          <p:nvPr/>
        </p:nvSpPr>
        <p:spPr bwMode="auto">
          <a:xfrm>
            <a:off x="4262446" y="2562720"/>
            <a:ext cx="1467273" cy="423956"/>
          </a:xfrm>
          <a:prstGeom prst="rect">
            <a:avLst/>
          </a:prstGeom>
          <a:solidFill>
            <a:srgbClr val="FFFFCC"/>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u="none" strike="noStrike" cap="none" normalizeH="0" baseline="0" dirty="0">
                <a:ln>
                  <a:noFill/>
                </a:ln>
                <a:solidFill>
                  <a:srgbClr val="000000"/>
                </a:solidFill>
                <a:effectLst/>
                <a:cs typeface="Arial" pitchFamily="34" charset="0"/>
              </a:rPr>
              <a:t>Good</a:t>
            </a:r>
            <a:r>
              <a:rPr kumimoji="0" lang="en-US" altLang="en-US" sz="800" b="1" u="none" strike="noStrike" cap="none" normalizeH="0" dirty="0">
                <a:ln>
                  <a:noFill/>
                </a:ln>
                <a:solidFill>
                  <a:srgbClr val="000000"/>
                </a:solidFill>
                <a:effectLst/>
                <a:cs typeface="Arial" pitchFamily="34" charset="0"/>
              </a:rPr>
              <a:t> Luck </a:t>
            </a:r>
            <a:r>
              <a:rPr kumimoji="0" lang="en-US" altLang="en-US" sz="800" b="1" u="none" strike="noStrike" cap="none" normalizeH="0" baseline="0" dirty="0">
                <a:ln>
                  <a:noFill/>
                </a:ln>
                <a:solidFill>
                  <a:srgbClr val="000000"/>
                </a:solidFill>
                <a:effectLst/>
                <a:cs typeface="Arial" pitchFamily="34" charset="0"/>
              </a:rPr>
              <a:t>Grams</a:t>
            </a:r>
            <a:endParaRPr lang="en-US" altLang="en-US" sz="800" b="1" dirty="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u="none" strike="noStrike" cap="none" normalizeH="0" baseline="0" dirty="0">
                <a:ln>
                  <a:noFill/>
                </a:ln>
                <a:solidFill>
                  <a:schemeClr val="tx1"/>
                </a:solidFill>
                <a:effectLst/>
                <a:latin typeface="Century Gothic" panose="020B0502020202020204" pitchFamily="34" charset="0"/>
                <a:cs typeface="Arial" pitchFamily="34" charset="0"/>
              </a:rPr>
              <a:t>March</a:t>
            </a:r>
            <a:r>
              <a:rPr kumimoji="0" lang="en-US" altLang="en-US" sz="800" b="1" u="none" strike="noStrike" cap="none" normalizeH="0" dirty="0">
                <a:ln>
                  <a:noFill/>
                </a:ln>
                <a:solidFill>
                  <a:schemeClr val="tx1"/>
                </a:solidFill>
                <a:effectLst/>
                <a:latin typeface="Century Gothic" panose="020B0502020202020204" pitchFamily="34" charset="0"/>
                <a:cs typeface="Arial" pitchFamily="34" charset="0"/>
              </a:rPr>
              <a:t> </a:t>
            </a:r>
            <a:r>
              <a:rPr lang="en-US" altLang="en-US" sz="800" b="1" dirty="0">
                <a:latin typeface="Century Gothic" panose="020B0502020202020204" pitchFamily="34" charset="0"/>
                <a:cs typeface="Arial" pitchFamily="34" charset="0"/>
              </a:rPr>
              <a:t>4</a:t>
            </a:r>
            <a:r>
              <a:rPr kumimoji="0" lang="en-US" altLang="en-US" sz="800" b="1" u="none" strike="noStrike" cap="none" normalizeH="0" dirty="0" smtClean="0">
                <a:ln>
                  <a:noFill/>
                </a:ln>
                <a:solidFill>
                  <a:schemeClr val="tx1"/>
                </a:solidFill>
                <a:effectLst/>
                <a:latin typeface="Century Gothic" panose="020B0502020202020204" pitchFamily="34" charset="0"/>
                <a:cs typeface="Arial" pitchFamily="34" charset="0"/>
              </a:rPr>
              <a:t>-16</a:t>
            </a:r>
            <a:endParaRPr kumimoji="0" lang="en-US" altLang="en-US" sz="800" b="1" u="none" strike="noStrike" cap="none" normalizeH="0" dirty="0">
              <a:ln>
                <a:noFill/>
              </a:ln>
              <a:solidFill>
                <a:schemeClr val="tx1"/>
              </a:solidFill>
              <a:effectLst/>
              <a:latin typeface="Century Gothic" panose="020B0502020202020204"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u="none" strike="noStrike" cap="none" normalizeH="0" dirty="0">
                <a:ln>
                  <a:noFill/>
                </a:ln>
                <a:solidFill>
                  <a:schemeClr val="tx1"/>
                </a:solidFill>
                <a:effectLst/>
                <a:latin typeface="Century Gothic" panose="020B0502020202020204" pitchFamily="34" charset="0"/>
                <a:cs typeface="Arial" pitchFamily="34" charset="0"/>
              </a:rPr>
              <a:t> </a:t>
            </a:r>
            <a:r>
              <a:rPr kumimoji="0" lang="en-US" altLang="en-US" sz="800" b="1" u="none" strike="noStrike" cap="none" normalizeH="0" baseline="0" dirty="0">
                <a:ln>
                  <a:noFill/>
                </a:ln>
                <a:solidFill>
                  <a:schemeClr val="tx1"/>
                </a:solidFill>
                <a:effectLst/>
                <a:latin typeface="Century Gothic" panose="020B0502020202020204" pitchFamily="34" charset="0"/>
                <a:cs typeface="Arial" pitchFamily="34" charset="0"/>
              </a:rPr>
              <a:t>**Delivery on March</a:t>
            </a:r>
            <a:r>
              <a:rPr kumimoji="0" lang="en-US" altLang="en-US" sz="800" b="1" u="none" strike="noStrike" cap="none" normalizeH="0" dirty="0">
                <a:ln>
                  <a:noFill/>
                </a:ln>
                <a:solidFill>
                  <a:schemeClr val="tx1"/>
                </a:solidFill>
                <a:effectLst/>
                <a:latin typeface="Century Gothic" panose="020B0502020202020204" pitchFamily="34" charset="0"/>
                <a:cs typeface="Arial" pitchFamily="34" charset="0"/>
              </a:rPr>
              <a:t> </a:t>
            </a:r>
            <a:r>
              <a:rPr lang="en-US" altLang="en-US" sz="800" b="1" dirty="0">
                <a:latin typeface="Century Gothic" panose="020B0502020202020204" pitchFamily="34" charset="0"/>
                <a:cs typeface="Arial" pitchFamily="34" charset="0"/>
              </a:rPr>
              <a:t>24</a:t>
            </a:r>
            <a:r>
              <a:rPr kumimoji="0" lang="en-US" altLang="en-US" sz="800" b="1" u="none" strike="noStrike" cap="none" normalizeH="0" baseline="30000" dirty="0">
                <a:ln>
                  <a:noFill/>
                </a:ln>
                <a:solidFill>
                  <a:schemeClr val="tx1"/>
                </a:solidFill>
                <a:effectLst/>
                <a:latin typeface="Century Gothic" panose="020B0502020202020204" pitchFamily="34" charset="0"/>
                <a:cs typeface="Arial" pitchFamily="34" charset="0"/>
              </a:rPr>
              <a:t>th</a:t>
            </a:r>
            <a:r>
              <a:rPr lang="en-US" altLang="en-US" sz="800" b="1" dirty="0">
                <a:solidFill>
                  <a:schemeClr val="tx1"/>
                </a:solidFill>
                <a:latin typeface="Century Gothic" panose="020B0502020202020204" pitchFamily="34" charset="0"/>
                <a:cs typeface="Arial" pitchFamily="34" charset="0"/>
              </a:rPr>
              <a:t>**</a:t>
            </a:r>
            <a:endParaRPr kumimoji="0" lang="en-US" altLang="en-US" sz="800" b="1" u="none" strike="noStrike" cap="none" normalizeH="0" baseline="0" dirty="0">
              <a:ln>
                <a:noFill/>
              </a:ln>
              <a:solidFill>
                <a:schemeClr val="tx1"/>
              </a:solidFill>
              <a:effectLst/>
              <a:latin typeface="Century Gothic" panose="020B0502020202020204" pitchFamily="34" charset="0"/>
              <a:cs typeface="Arial" pitchFamily="34" charset="0"/>
            </a:endParaRPr>
          </a:p>
        </p:txBody>
      </p:sp>
      <p:sp>
        <p:nvSpPr>
          <p:cNvPr id="51" name="TextBox 50">
            <a:extLst>
              <a:ext uri="{FF2B5EF4-FFF2-40B4-BE49-F238E27FC236}">
                <a16:creationId xmlns:a16="http://schemas.microsoft.com/office/drawing/2014/main" id="{D3304C7C-C8E5-4B6A-B4FE-0EA8809F96AD}"/>
              </a:ext>
            </a:extLst>
          </p:cNvPr>
          <p:cNvSpPr txBox="1"/>
          <p:nvPr/>
        </p:nvSpPr>
        <p:spPr>
          <a:xfrm>
            <a:off x="6058807" y="5858364"/>
            <a:ext cx="976306" cy="369332"/>
          </a:xfrm>
          <a:prstGeom prst="rect">
            <a:avLst/>
          </a:prstGeom>
          <a:noFill/>
        </p:spPr>
        <p:txBody>
          <a:bodyPr wrap="square" rtlCol="0">
            <a:spAutoFit/>
          </a:bodyPr>
          <a:lstStyle/>
          <a:p>
            <a:pPr algn="ctr"/>
            <a:r>
              <a:rPr lang="en-US" sz="900" b="1" dirty="0">
                <a:solidFill>
                  <a:srgbClr val="FF0000"/>
                </a:solidFill>
                <a:latin typeface="HelloFirstieBigGulp Medium" charset="0"/>
                <a:ea typeface="HelloFirstieBigGulp Medium" charset="0"/>
                <a:cs typeface="HelloFirstieBigGulp Medium" charset="0"/>
              </a:rPr>
              <a:t>FSA</a:t>
            </a:r>
            <a:r>
              <a:rPr lang="en-US" sz="900" b="1" dirty="0">
                <a:solidFill>
                  <a:srgbClr val="FF0000"/>
                </a:solidFill>
              </a:rPr>
              <a:t> </a:t>
            </a:r>
          </a:p>
          <a:p>
            <a:pPr algn="ctr"/>
            <a:r>
              <a:rPr lang="en-US" sz="900" b="1" dirty="0">
                <a:solidFill>
                  <a:srgbClr val="FF0000"/>
                </a:solidFill>
                <a:latin typeface="HelloHoneybun Medium" charset="0"/>
                <a:ea typeface="HelloHoneybun Medium" charset="0"/>
                <a:cs typeface="HelloHoneybun Medium" charset="0"/>
              </a:rPr>
              <a:t>Pep Rally</a:t>
            </a:r>
          </a:p>
        </p:txBody>
      </p:sp>
      <p:sp>
        <p:nvSpPr>
          <p:cNvPr id="55" name="TextBox 66">
            <a:extLst>
              <a:ext uri="{FF2B5EF4-FFF2-40B4-BE49-F238E27FC236}">
                <a16:creationId xmlns:a16="http://schemas.microsoft.com/office/drawing/2014/main" id="{41C080AE-700C-4EE9-A795-726916F343A3}"/>
              </a:ext>
            </a:extLst>
          </p:cNvPr>
          <p:cNvSpPr txBox="1"/>
          <p:nvPr/>
        </p:nvSpPr>
        <p:spPr>
          <a:xfrm>
            <a:off x="2972233" y="5915606"/>
            <a:ext cx="1057097" cy="461665"/>
          </a:xfrm>
          <a:prstGeom prst="rect">
            <a:avLst/>
          </a:prstGeom>
          <a:solidFill>
            <a:schemeClr val="accent4">
              <a:lumMod val="40000"/>
              <a:lumOff val="60000"/>
            </a:schemeClr>
          </a:solidFill>
          <a:ln w="12700">
            <a:solidFill>
              <a:srgbClr val="7030A0"/>
            </a:solidFill>
          </a:ln>
        </p:spPr>
        <p:txBody>
          <a:bodyPr wrap="square" rtlCol="0">
            <a:spAutoFit/>
          </a:bodyPr>
          <a:lstStyle>
            <a:defPPr>
              <a:defRPr lang="en-US"/>
            </a:defPPr>
            <a:lvl1pPr marL="0" algn="l" defTabSz="483306" rtl="0" eaLnBrk="1" latinLnBrk="0" hangingPunct="1">
              <a:defRPr sz="1900" kern="1200">
                <a:solidFill>
                  <a:schemeClr val="tx1"/>
                </a:solidFill>
                <a:latin typeface="+mn-lt"/>
                <a:ea typeface="+mn-ea"/>
                <a:cs typeface="+mn-cs"/>
              </a:defRPr>
            </a:lvl1pPr>
            <a:lvl2pPr marL="483306" algn="l" defTabSz="483306" rtl="0" eaLnBrk="1" latinLnBrk="0" hangingPunct="1">
              <a:defRPr sz="1900" kern="1200">
                <a:solidFill>
                  <a:schemeClr val="tx1"/>
                </a:solidFill>
                <a:latin typeface="+mn-lt"/>
                <a:ea typeface="+mn-ea"/>
                <a:cs typeface="+mn-cs"/>
              </a:defRPr>
            </a:lvl2pPr>
            <a:lvl3pPr marL="966612" algn="l" defTabSz="483306" rtl="0" eaLnBrk="1" latinLnBrk="0" hangingPunct="1">
              <a:defRPr sz="1900" kern="1200">
                <a:solidFill>
                  <a:schemeClr val="tx1"/>
                </a:solidFill>
                <a:latin typeface="+mn-lt"/>
                <a:ea typeface="+mn-ea"/>
                <a:cs typeface="+mn-cs"/>
              </a:defRPr>
            </a:lvl3pPr>
            <a:lvl4pPr marL="1449918" algn="l" defTabSz="483306" rtl="0" eaLnBrk="1" latinLnBrk="0" hangingPunct="1">
              <a:defRPr sz="1900" kern="1200">
                <a:solidFill>
                  <a:schemeClr val="tx1"/>
                </a:solidFill>
                <a:latin typeface="+mn-lt"/>
                <a:ea typeface="+mn-ea"/>
                <a:cs typeface="+mn-cs"/>
              </a:defRPr>
            </a:lvl4pPr>
            <a:lvl5pPr marL="1933224" algn="l" defTabSz="483306" rtl="0" eaLnBrk="1" latinLnBrk="0" hangingPunct="1">
              <a:defRPr sz="1900" kern="1200">
                <a:solidFill>
                  <a:schemeClr val="tx1"/>
                </a:solidFill>
                <a:latin typeface="+mn-lt"/>
                <a:ea typeface="+mn-ea"/>
                <a:cs typeface="+mn-cs"/>
              </a:defRPr>
            </a:lvl5pPr>
            <a:lvl6pPr marL="2416531" algn="l" defTabSz="483306" rtl="0" eaLnBrk="1" latinLnBrk="0" hangingPunct="1">
              <a:defRPr sz="1900" kern="1200">
                <a:solidFill>
                  <a:schemeClr val="tx1"/>
                </a:solidFill>
                <a:latin typeface="+mn-lt"/>
                <a:ea typeface="+mn-ea"/>
                <a:cs typeface="+mn-cs"/>
              </a:defRPr>
            </a:lvl6pPr>
            <a:lvl7pPr marL="2899837" algn="l" defTabSz="483306" rtl="0" eaLnBrk="1" latinLnBrk="0" hangingPunct="1">
              <a:defRPr sz="1900" kern="1200">
                <a:solidFill>
                  <a:schemeClr val="tx1"/>
                </a:solidFill>
                <a:latin typeface="+mn-lt"/>
                <a:ea typeface="+mn-ea"/>
                <a:cs typeface="+mn-cs"/>
              </a:defRPr>
            </a:lvl7pPr>
            <a:lvl8pPr marL="3383143" algn="l" defTabSz="483306" rtl="0" eaLnBrk="1" latinLnBrk="0" hangingPunct="1">
              <a:defRPr sz="1900" kern="1200">
                <a:solidFill>
                  <a:schemeClr val="tx1"/>
                </a:solidFill>
                <a:latin typeface="+mn-lt"/>
                <a:ea typeface="+mn-ea"/>
                <a:cs typeface="+mn-cs"/>
              </a:defRPr>
            </a:lvl8pPr>
            <a:lvl9pPr marL="3866449" algn="l" defTabSz="483306" rtl="0" eaLnBrk="1" latinLnBrk="0" hangingPunct="1">
              <a:defRPr sz="1900" kern="1200">
                <a:solidFill>
                  <a:schemeClr val="tx1"/>
                </a:solidFill>
                <a:latin typeface="+mn-lt"/>
                <a:ea typeface="+mn-ea"/>
                <a:cs typeface="+mn-cs"/>
              </a:defRPr>
            </a:lvl9pPr>
          </a:lstStyle>
          <a:p>
            <a:pPr algn="ctr"/>
            <a:r>
              <a:rPr lang="en-US" sz="800" b="1" dirty="0">
                <a:latin typeface="AbcTeacher" pitchFamily="2" charset="0"/>
              </a:rPr>
              <a:t>Bulldogs in Action</a:t>
            </a:r>
          </a:p>
          <a:p>
            <a:pPr algn="ctr"/>
            <a:r>
              <a:rPr lang="en-US" sz="800" b="1" dirty="0">
                <a:latin typeface="AbcTeacher" pitchFamily="2" charset="0"/>
              </a:rPr>
              <a:t>9:00-10:00am</a:t>
            </a:r>
          </a:p>
        </p:txBody>
      </p:sp>
      <p:sp>
        <p:nvSpPr>
          <p:cNvPr id="57" name="TextBox 26">
            <a:extLst>
              <a:ext uri="{FF2B5EF4-FFF2-40B4-BE49-F238E27FC236}">
                <a16:creationId xmlns:a16="http://schemas.microsoft.com/office/drawing/2014/main" id="{93EF824E-668C-43C9-9253-AE4BBDE2132B}"/>
              </a:ext>
            </a:extLst>
          </p:cNvPr>
          <p:cNvSpPr txBox="1"/>
          <p:nvPr/>
        </p:nvSpPr>
        <p:spPr>
          <a:xfrm>
            <a:off x="4348141" y="5303020"/>
            <a:ext cx="11430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1" dirty="0">
                <a:solidFill>
                  <a:srgbClr val="0070C0"/>
                </a:solidFill>
              </a:rPr>
              <a:t>School T-shirt Day</a:t>
            </a:r>
            <a:endParaRPr lang="en-US" sz="700" i="1" dirty="0">
              <a:solidFill>
                <a:srgbClr val="0070C0"/>
              </a:solidFill>
            </a:endParaRPr>
          </a:p>
          <a:p>
            <a:pPr algn="ctr"/>
            <a:r>
              <a:rPr lang="en-US" sz="700" b="1" dirty="0">
                <a:solidFill>
                  <a:srgbClr val="0070C0"/>
                </a:solidFill>
              </a:rPr>
              <a:t>with uniform bottom</a:t>
            </a:r>
            <a:endParaRPr lang="en-US" sz="700" i="1" dirty="0">
              <a:solidFill>
                <a:srgbClr val="0070C0"/>
              </a:solidFill>
            </a:endParaRPr>
          </a:p>
        </p:txBody>
      </p:sp>
      <p:sp>
        <p:nvSpPr>
          <p:cNvPr id="58" name="TextBox 26">
            <a:extLst>
              <a:ext uri="{FF2B5EF4-FFF2-40B4-BE49-F238E27FC236}">
                <a16:creationId xmlns:a16="http://schemas.microsoft.com/office/drawing/2014/main" id="{33563554-25DF-4E64-A374-AA7CBBDA10EA}"/>
              </a:ext>
            </a:extLst>
          </p:cNvPr>
          <p:cNvSpPr txBox="1"/>
          <p:nvPr/>
        </p:nvSpPr>
        <p:spPr>
          <a:xfrm>
            <a:off x="4341868" y="4168275"/>
            <a:ext cx="11430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1" dirty="0">
                <a:solidFill>
                  <a:srgbClr val="0070C0"/>
                </a:solidFill>
              </a:rPr>
              <a:t>School T-shirt Day</a:t>
            </a:r>
            <a:endParaRPr lang="en-US" sz="700" i="1" dirty="0">
              <a:solidFill>
                <a:srgbClr val="0070C0"/>
              </a:solidFill>
            </a:endParaRPr>
          </a:p>
          <a:p>
            <a:pPr algn="ctr"/>
            <a:r>
              <a:rPr lang="en-US" sz="700" b="1" dirty="0">
                <a:solidFill>
                  <a:srgbClr val="0070C0"/>
                </a:solidFill>
              </a:rPr>
              <a:t>with uniform bottom</a:t>
            </a:r>
            <a:endParaRPr lang="en-US" sz="700" i="1" dirty="0">
              <a:solidFill>
                <a:srgbClr val="0070C0"/>
              </a:solidFill>
            </a:endParaRPr>
          </a:p>
        </p:txBody>
      </p:sp>
      <p:pic>
        <p:nvPicPr>
          <p:cNvPr id="60" name="Picture 2" descr="Image result for early dismissal day">
            <a:extLst>
              <a:ext uri="{FF2B5EF4-FFF2-40B4-BE49-F238E27FC236}">
                <a16:creationId xmlns:a16="http://schemas.microsoft.com/office/drawing/2014/main" id="{2A9C90F0-BB00-410B-9328-EF16B9FDFA88}"/>
              </a:ext>
            </a:extLst>
          </p:cNvPr>
          <p:cNvPicPr>
            <a:picLocks noChangeAspect="1" noChangeArrowheads="1"/>
          </p:cNvPicPr>
          <p:nvPr/>
        </p:nvPicPr>
        <p:blipFill>
          <a:blip r:embed="rId17" cstate="hqprint">
            <a:extLst>
              <a:ext uri="{28A0092B-C50C-407E-A947-70E740481C1C}">
                <a14:useLocalDpi xmlns:a14="http://schemas.microsoft.com/office/drawing/2010/main" val="0"/>
              </a:ext>
            </a:extLst>
          </a:blip>
          <a:srcRect/>
          <a:stretch>
            <a:fillRect/>
          </a:stretch>
        </p:blipFill>
        <p:spPr bwMode="auto">
          <a:xfrm>
            <a:off x="4773710" y="5848900"/>
            <a:ext cx="540717" cy="528371"/>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0">
            <a:extLst>
              <a:ext uri="{FF2B5EF4-FFF2-40B4-BE49-F238E27FC236}">
                <a16:creationId xmlns:a16="http://schemas.microsoft.com/office/drawing/2014/main" id="{C1BA83CF-B0DF-4A86-BBF0-FE00D2E4166D}"/>
              </a:ext>
            </a:extLst>
          </p:cNvPr>
          <p:cNvGrpSpPr/>
          <p:nvPr/>
        </p:nvGrpSpPr>
        <p:grpSpPr>
          <a:xfrm>
            <a:off x="7434527" y="5687008"/>
            <a:ext cx="1066800" cy="647700"/>
            <a:chOff x="1576251" y="3688542"/>
            <a:chExt cx="1066800" cy="647700"/>
          </a:xfrm>
        </p:grpSpPr>
        <p:sp>
          <p:nvSpPr>
            <p:cNvPr id="62" name="TextBox 26">
              <a:extLst>
                <a:ext uri="{FF2B5EF4-FFF2-40B4-BE49-F238E27FC236}">
                  <a16:creationId xmlns:a16="http://schemas.microsoft.com/office/drawing/2014/main" id="{AB7787C1-14C4-439D-B58E-CEAF5A753BB5}"/>
                </a:ext>
              </a:extLst>
            </p:cNvPr>
            <p:cNvSpPr txBox="1"/>
            <p:nvPr/>
          </p:nvSpPr>
          <p:spPr>
            <a:xfrm>
              <a:off x="1576251" y="3955242"/>
              <a:ext cx="1066800" cy="381000"/>
            </a:xfrm>
            <a:prstGeom prst="rect">
              <a:avLst/>
            </a:prstGeom>
            <a:solidFill>
              <a:srgbClr val="FFFFCC"/>
            </a:solidFill>
          </p:spPr>
          <p:txBody>
            <a:bodyPr wrap="square" rtlCol="0">
              <a:spAutoFit/>
            </a:bodyPr>
            <a:lstStyle>
              <a:defPPr>
                <a:defRPr lang="en-US"/>
              </a:defPPr>
              <a:lvl1pPr marL="0" algn="l" defTabSz="483306" rtl="0" eaLnBrk="1" latinLnBrk="0" hangingPunct="1">
                <a:defRPr sz="1900" kern="1200">
                  <a:solidFill>
                    <a:schemeClr val="tx1"/>
                  </a:solidFill>
                  <a:latin typeface="+mn-lt"/>
                  <a:ea typeface="+mn-ea"/>
                  <a:cs typeface="+mn-cs"/>
                </a:defRPr>
              </a:lvl1pPr>
              <a:lvl2pPr marL="483306" algn="l" defTabSz="483306" rtl="0" eaLnBrk="1" latinLnBrk="0" hangingPunct="1">
                <a:defRPr sz="1900" kern="1200">
                  <a:solidFill>
                    <a:schemeClr val="tx1"/>
                  </a:solidFill>
                  <a:latin typeface="+mn-lt"/>
                  <a:ea typeface="+mn-ea"/>
                  <a:cs typeface="+mn-cs"/>
                </a:defRPr>
              </a:lvl2pPr>
              <a:lvl3pPr marL="966612" algn="l" defTabSz="483306" rtl="0" eaLnBrk="1" latinLnBrk="0" hangingPunct="1">
                <a:defRPr sz="1900" kern="1200">
                  <a:solidFill>
                    <a:schemeClr val="tx1"/>
                  </a:solidFill>
                  <a:latin typeface="+mn-lt"/>
                  <a:ea typeface="+mn-ea"/>
                  <a:cs typeface="+mn-cs"/>
                </a:defRPr>
              </a:lvl3pPr>
              <a:lvl4pPr marL="1449918" algn="l" defTabSz="483306" rtl="0" eaLnBrk="1" latinLnBrk="0" hangingPunct="1">
                <a:defRPr sz="1900" kern="1200">
                  <a:solidFill>
                    <a:schemeClr val="tx1"/>
                  </a:solidFill>
                  <a:latin typeface="+mn-lt"/>
                  <a:ea typeface="+mn-ea"/>
                  <a:cs typeface="+mn-cs"/>
                </a:defRPr>
              </a:lvl4pPr>
              <a:lvl5pPr marL="1933224" algn="l" defTabSz="483306" rtl="0" eaLnBrk="1" latinLnBrk="0" hangingPunct="1">
                <a:defRPr sz="1900" kern="1200">
                  <a:solidFill>
                    <a:schemeClr val="tx1"/>
                  </a:solidFill>
                  <a:latin typeface="+mn-lt"/>
                  <a:ea typeface="+mn-ea"/>
                  <a:cs typeface="+mn-cs"/>
                </a:defRPr>
              </a:lvl5pPr>
              <a:lvl6pPr marL="2416531" algn="l" defTabSz="483306" rtl="0" eaLnBrk="1" latinLnBrk="0" hangingPunct="1">
                <a:defRPr sz="1900" kern="1200">
                  <a:solidFill>
                    <a:schemeClr val="tx1"/>
                  </a:solidFill>
                  <a:latin typeface="+mn-lt"/>
                  <a:ea typeface="+mn-ea"/>
                  <a:cs typeface="+mn-cs"/>
                </a:defRPr>
              </a:lvl6pPr>
              <a:lvl7pPr marL="2899837" algn="l" defTabSz="483306" rtl="0" eaLnBrk="1" latinLnBrk="0" hangingPunct="1">
                <a:defRPr sz="1900" kern="1200">
                  <a:solidFill>
                    <a:schemeClr val="tx1"/>
                  </a:solidFill>
                  <a:latin typeface="+mn-lt"/>
                  <a:ea typeface="+mn-ea"/>
                  <a:cs typeface="+mn-cs"/>
                </a:defRPr>
              </a:lvl7pPr>
              <a:lvl8pPr marL="3383143" algn="l" defTabSz="483306" rtl="0" eaLnBrk="1" latinLnBrk="0" hangingPunct="1">
                <a:defRPr sz="1900" kern="1200">
                  <a:solidFill>
                    <a:schemeClr val="tx1"/>
                  </a:solidFill>
                  <a:latin typeface="+mn-lt"/>
                  <a:ea typeface="+mn-ea"/>
                  <a:cs typeface="+mn-cs"/>
                </a:defRPr>
              </a:lvl8pPr>
              <a:lvl9pPr marL="3866449" algn="l" defTabSz="483306" rtl="0" eaLnBrk="1" latinLnBrk="0" hangingPunct="1">
                <a:defRPr sz="1900" kern="1200">
                  <a:solidFill>
                    <a:schemeClr val="tx1"/>
                  </a:solidFill>
                  <a:latin typeface="+mn-lt"/>
                  <a:ea typeface="+mn-ea"/>
                  <a:cs typeface="+mn-cs"/>
                </a:defRPr>
              </a:lvl9pPr>
            </a:lstStyle>
            <a:p>
              <a:r>
                <a:rPr lang="en-US" sz="1100" b="1" i="1" dirty="0">
                  <a:solidFill>
                    <a:srgbClr val="FF0000"/>
                  </a:solidFill>
                </a:rPr>
                <a:t>No School</a:t>
              </a:r>
            </a:p>
            <a:p>
              <a:r>
                <a:rPr lang="en-US" sz="700" dirty="0">
                  <a:solidFill>
                    <a:srgbClr val="FF0000"/>
                  </a:solidFill>
                </a:rPr>
                <a:t>Teacher Planning Day</a:t>
              </a:r>
            </a:p>
          </p:txBody>
        </p:sp>
        <p:pic>
          <p:nvPicPr>
            <p:cNvPr id="63" name="Picture 62">
              <a:extLst>
                <a:ext uri="{FF2B5EF4-FFF2-40B4-BE49-F238E27FC236}">
                  <a16:creationId xmlns:a16="http://schemas.microsoft.com/office/drawing/2014/main" id="{58F080BE-B282-48F6-B69E-71F50FDE910E}"/>
                </a:ext>
              </a:extLst>
            </p:cNvPr>
            <p:cNvPicPr>
              <a:picLocks noChangeAspect="1"/>
            </p:cNvPicPr>
            <p:nvPr/>
          </p:nvPicPr>
          <p:blipFill>
            <a:blip r:embed="rId18" cstate="print"/>
            <a:stretch>
              <a:fillRect/>
            </a:stretch>
          </p:blipFill>
          <p:spPr>
            <a:xfrm>
              <a:off x="1576251" y="3688542"/>
              <a:ext cx="387817" cy="304800"/>
            </a:xfrm>
            <a:prstGeom prst="rect">
              <a:avLst/>
            </a:prstGeom>
          </p:spPr>
        </p:pic>
      </p:grpSp>
      <p:pic>
        <p:nvPicPr>
          <p:cNvPr id="64" name="Picture 2" descr="Image result for KONA ICE">
            <a:extLst>
              <a:ext uri="{FF2B5EF4-FFF2-40B4-BE49-F238E27FC236}">
                <a16:creationId xmlns:a16="http://schemas.microsoft.com/office/drawing/2014/main" id="{57B8DD2C-7647-45E0-997C-5E7282C8AEFC}"/>
              </a:ext>
            </a:extLst>
          </p:cNvPr>
          <p:cNvPicPr>
            <a:picLocks noChangeAspect="1" noChangeArrowheads="1"/>
          </p:cNvPicPr>
          <p:nvPr/>
        </p:nvPicPr>
        <p:blipFill>
          <a:blip r:embed="rId19" cstate="hqprint">
            <a:extLst>
              <a:ext uri="{28A0092B-C50C-407E-A947-70E740481C1C}">
                <a14:useLocalDpi xmlns:a14="http://schemas.microsoft.com/office/drawing/2010/main" val="0"/>
              </a:ext>
            </a:extLst>
          </a:blip>
          <a:srcRect/>
          <a:stretch>
            <a:fillRect/>
          </a:stretch>
        </p:blipFill>
        <p:spPr bwMode="auto">
          <a:xfrm>
            <a:off x="6151885" y="5390784"/>
            <a:ext cx="568493" cy="453657"/>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55">
            <a:extLst>
              <a:ext uri="{FF2B5EF4-FFF2-40B4-BE49-F238E27FC236}">
                <a16:creationId xmlns:a16="http://schemas.microsoft.com/office/drawing/2014/main" id="{523C2975-DAF9-4E9A-9661-1AE7FD70D3CA}"/>
              </a:ext>
            </a:extLst>
          </p:cNvPr>
          <p:cNvSpPr/>
          <p:nvPr/>
        </p:nvSpPr>
        <p:spPr>
          <a:xfrm>
            <a:off x="2538396" y="6555225"/>
            <a:ext cx="1570160" cy="276999"/>
          </a:xfrm>
          <a:prstGeom prst="rect">
            <a:avLst/>
          </a:prstGeom>
        </p:spPr>
        <p:txBody>
          <a:bodyPr wrap="square">
            <a:spAutoFit/>
          </a:bodyPr>
          <a:lstStyle/>
          <a:p>
            <a:pPr algn="ctr"/>
            <a:r>
              <a:rPr lang="en-US" sz="1200" b="1" dirty="0">
                <a:solidFill>
                  <a:srgbClr val="00B050"/>
                </a:solidFill>
              </a:rPr>
              <a:t>Snack Sales</a:t>
            </a:r>
          </a:p>
        </p:txBody>
      </p:sp>
      <p:sp>
        <p:nvSpPr>
          <p:cNvPr id="59" name="Rectangle 58">
            <a:extLst>
              <a:ext uri="{FF2B5EF4-FFF2-40B4-BE49-F238E27FC236}">
                <a16:creationId xmlns:a16="http://schemas.microsoft.com/office/drawing/2014/main" id="{523C2975-DAF9-4E9A-9661-1AE7FD70D3CA}"/>
              </a:ext>
            </a:extLst>
          </p:cNvPr>
          <p:cNvSpPr/>
          <p:nvPr/>
        </p:nvSpPr>
        <p:spPr>
          <a:xfrm>
            <a:off x="2766528" y="4619884"/>
            <a:ext cx="1570160" cy="276999"/>
          </a:xfrm>
          <a:prstGeom prst="rect">
            <a:avLst/>
          </a:prstGeom>
        </p:spPr>
        <p:txBody>
          <a:bodyPr wrap="square">
            <a:spAutoFit/>
          </a:bodyPr>
          <a:lstStyle/>
          <a:p>
            <a:pPr algn="ctr"/>
            <a:r>
              <a:rPr lang="en-US" sz="1200" b="1" dirty="0">
                <a:solidFill>
                  <a:srgbClr val="00B050"/>
                </a:solidFill>
              </a:rPr>
              <a:t>Snack Sales</a:t>
            </a:r>
          </a:p>
        </p:txBody>
      </p:sp>
      <p:pic>
        <p:nvPicPr>
          <p:cNvPr id="2" name="Picture 1" descr="&lt;strong&gt;Chuck E. Cheese&lt;/strong&gt; - WikiFur, the furry encyclopedia"/>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225056" y="1903796"/>
            <a:ext cx="418942" cy="364445"/>
          </a:xfrm>
          <a:prstGeom prst="rect">
            <a:avLst/>
          </a:prstGeom>
        </p:spPr>
      </p:pic>
    </p:spTree>
    <p:extLst>
      <p:ext uri="{BB962C8B-B14F-4D97-AF65-F5344CB8AC3E}">
        <p14:creationId xmlns:p14="http://schemas.microsoft.com/office/powerpoint/2010/main" val="11519458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2355</TotalTime>
  <Words>290</Words>
  <Application>Microsoft Office PowerPoint</Application>
  <PresentationFormat>Custom</PresentationFormat>
  <Paragraphs>96</Paragraphs>
  <Slides>1</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vt:i4>
      </vt:variant>
    </vt:vector>
  </HeadingPairs>
  <TitlesOfParts>
    <vt:vector size="15" baseType="lpstr">
      <vt:lpstr>AbcBulletin</vt:lpstr>
      <vt:lpstr>AbcTeacher</vt:lpstr>
      <vt:lpstr>AGLikeABoss</vt:lpstr>
      <vt:lpstr>Alexis Marie</vt:lpstr>
      <vt:lpstr>Arial</vt:lpstr>
      <vt:lpstr>Arial Narrow</vt:lpstr>
      <vt:lpstr>Arial Rounded MT Bold</vt:lpstr>
      <vt:lpstr>Calibri</vt:lpstr>
      <vt:lpstr>Calibri Light</vt:lpstr>
      <vt:lpstr>Century Gothic</vt:lpstr>
      <vt:lpstr>Cooper Black</vt:lpstr>
      <vt:lpstr>HelloFirstieBigGulp Medium</vt:lpstr>
      <vt:lpstr>HelloHoneybun Medium</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Elena Williams</dc:creator>
  <cp:lastModifiedBy>Admin</cp:lastModifiedBy>
  <cp:revision>194</cp:revision>
  <cp:lastPrinted>2020-02-28T18:35:57Z</cp:lastPrinted>
  <dcterms:created xsi:type="dcterms:W3CDTF">2017-08-29T15:40:37Z</dcterms:created>
  <dcterms:modified xsi:type="dcterms:W3CDTF">2020-02-28T18:36:11Z</dcterms:modified>
</cp:coreProperties>
</file>